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9" r:id="rId4"/>
    <p:sldId id="257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CD0A8-56AF-4781-B09E-D64B5370F7D0}" v="40" dt="2023-06-19T14:09:56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trup, Signe DK - LRI" userId="00fba95f-d7f3-44c0-88f1-3b31baaa5890" providerId="ADAL" clId="{D1E7100D-3E82-4D21-8F40-30FFA655C19F}"/>
    <pc:docChg chg="addSld modSld">
      <pc:chgData name="Hastrup, Signe DK - LRI" userId="00fba95f-d7f3-44c0-88f1-3b31baaa5890" providerId="ADAL" clId="{D1E7100D-3E82-4D21-8F40-30FFA655C19F}" dt="2023-06-14T10:19:06.898" v="34"/>
      <pc:docMkLst>
        <pc:docMk/>
      </pc:docMkLst>
      <pc:sldChg chg="modSp mod modAnim">
        <pc:chgData name="Hastrup, Signe DK - LRI" userId="00fba95f-d7f3-44c0-88f1-3b31baaa5890" providerId="ADAL" clId="{D1E7100D-3E82-4D21-8F40-30FFA655C19F}" dt="2023-06-14T10:19:06.898" v="34"/>
        <pc:sldMkLst>
          <pc:docMk/>
          <pc:sldMk cId="4066175024" sldId="257"/>
        </pc:sldMkLst>
        <pc:spChg chg="mod">
          <ac:chgData name="Hastrup, Signe DK - LRI" userId="00fba95f-d7f3-44c0-88f1-3b31baaa5890" providerId="ADAL" clId="{D1E7100D-3E82-4D21-8F40-30FFA655C19F}" dt="2023-06-14T10:09:14.523" v="3" actId="1076"/>
          <ac:spMkLst>
            <pc:docMk/>
            <pc:sldMk cId="4066175024" sldId="257"/>
            <ac:spMk id="5" creationId="{AC86D9A9-9206-7493-12B9-D8FB45BC17CE}"/>
          </ac:spMkLst>
        </pc:spChg>
        <pc:picChg chg="mod">
          <ac:chgData name="Hastrup, Signe DK - LRI" userId="00fba95f-d7f3-44c0-88f1-3b31baaa5890" providerId="ADAL" clId="{D1E7100D-3E82-4D21-8F40-30FFA655C19F}" dt="2023-06-14T10:18:13.497" v="13" actId="1076"/>
          <ac:picMkLst>
            <pc:docMk/>
            <pc:sldMk cId="4066175024" sldId="257"/>
            <ac:picMk id="3" creationId="{D556C076-33FF-8019-8288-3C01E764711B}"/>
          </ac:picMkLst>
        </pc:picChg>
      </pc:sldChg>
      <pc:sldChg chg="modSp mod">
        <pc:chgData name="Hastrup, Signe DK - LRI" userId="00fba95f-d7f3-44c0-88f1-3b31baaa5890" providerId="ADAL" clId="{D1E7100D-3E82-4D21-8F40-30FFA655C19F}" dt="2023-06-12T14:19:20.252" v="0" actId="6549"/>
        <pc:sldMkLst>
          <pc:docMk/>
          <pc:sldMk cId="1901061808" sldId="259"/>
        </pc:sldMkLst>
        <pc:spChg chg="mod">
          <ac:chgData name="Hastrup, Signe DK - LRI" userId="00fba95f-d7f3-44c0-88f1-3b31baaa5890" providerId="ADAL" clId="{D1E7100D-3E82-4D21-8F40-30FFA655C19F}" dt="2023-06-12T14:19:20.252" v="0" actId="6549"/>
          <ac:spMkLst>
            <pc:docMk/>
            <pc:sldMk cId="1901061808" sldId="259"/>
            <ac:spMk id="5" creationId="{00CF12EE-6F14-1145-901F-FD17EE6E3134}"/>
          </ac:spMkLst>
        </pc:spChg>
      </pc:sldChg>
      <pc:sldChg chg="new">
        <pc:chgData name="Hastrup, Signe DK - LRI" userId="00fba95f-d7f3-44c0-88f1-3b31baaa5890" providerId="ADAL" clId="{D1E7100D-3E82-4D21-8F40-30FFA655C19F}" dt="2023-06-14T10:12:13.848" v="4" actId="680"/>
        <pc:sldMkLst>
          <pc:docMk/>
          <pc:sldMk cId="2372202533" sldId="260"/>
        </pc:sldMkLst>
      </pc:sldChg>
      <pc:sldChg chg="modSp add mod">
        <pc:chgData name="Hastrup, Signe DK - LRI" userId="00fba95f-d7f3-44c0-88f1-3b31baaa5890" providerId="ADAL" clId="{D1E7100D-3E82-4D21-8F40-30FFA655C19F}" dt="2023-06-14T10:14:17.399" v="10" actId="1076"/>
        <pc:sldMkLst>
          <pc:docMk/>
          <pc:sldMk cId="914448874" sldId="261"/>
        </pc:sldMkLst>
        <pc:spChg chg="mod">
          <ac:chgData name="Hastrup, Signe DK - LRI" userId="00fba95f-d7f3-44c0-88f1-3b31baaa5890" providerId="ADAL" clId="{D1E7100D-3E82-4D21-8F40-30FFA655C19F}" dt="2023-06-14T10:13:30.049" v="9" actId="20577"/>
          <ac:spMkLst>
            <pc:docMk/>
            <pc:sldMk cId="914448874" sldId="261"/>
            <ac:spMk id="5" creationId="{AC86D9A9-9206-7493-12B9-D8FB45BC17CE}"/>
          </ac:spMkLst>
        </pc:spChg>
        <pc:spChg chg="mod">
          <ac:chgData name="Hastrup, Signe DK - LRI" userId="00fba95f-d7f3-44c0-88f1-3b31baaa5890" providerId="ADAL" clId="{D1E7100D-3E82-4D21-8F40-30FFA655C19F}" dt="2023-06-14T10:14:17.399" v="10" actId="1076"/>
          <ac:spMkLst>
            <pc:docMk/>
            <pc:sldMk cId="914448874" sldId="261"/>
            <ac:spMk id="6" creationId="{C7EA361D-0907-7014-B057-1F1B068D094C}"/>
          </ac:spMkLst>
        </pc:spChg>
        <pc:picChg chg="mod">
          <ac:chgData name="Hastrup, Signe DK - LRI" userId="00fba95f-d7f3-44c0-88f1-3b31baaa5890" providerId="ADAL" clId="{D1E7100D-3E82-4D21-8F40-30FFA655C19F}" dt="2023-06-14T10:12:29.065" v="7" actId="1076"/>
          <ac:picMkLst>
            <pc:docMk/>
            <pc:sldMk cId="914448874" sldId="261"/>
            <ac:picMk id="3" creationId="{D556C076-33FF-8019-8288-3C01E764711B}"/>
          </ac:picMkLst>
        </pc:picChg>
      </pc:sldChg>
      <pc:sldChg chg="new">
        <pc:chgData name="Hastrup, Signe DK - LRI" userId="00fba95f-d7f3-44c0-88f1-3b31baaa5890" providerId="ADAL" clId="{D1E7100D-3E82-4D21-8F40-30FFA655C19F}" dt="2023-06-14T10:17:40.627" v="11" actId="680"/>
        <pc:sldMkLst>
          <pc:docMk/>
          <pc:sldMk cId="1121534811" sldId="262"/>
        </pc:sldMkLst>
      </pc:sldChg>
    </pc:docChg>
  </pc:docChgLst>
  <pc:docChgLst>
    <pc:chgData name="Carlsen, Frederikke Didia Lønholdt DK - LRI" userId="99cd9282-00eb-4c7f-8b46-5cfa658c920a" providerId="ADAL" clId="{645CD0A8-56AF-4781-B09E-D64B5370F7D0}"/>
    <pc:docChg chg="undo redo custSel addSld delSld modSld sldOrd">
      <pc:chgData name="Carlsen, Frederikke Didia Lønholdt DK - LRI" userId="99cd9282-00eb-4c7f-8b46-5cfa658c920a" providerId="ADAL" clId="{645CD0A8-56AF-4781-B09E-D64B5370F7D0}" dt="2023-06-19T14:24:26.606" v="3094" actId="20577"/>
      <pc:docMkLst>
        <pc:docMk/>
      </pc:docMkLst>
      <pc:sldChg chg="modSp mod ord">
        <pc:chgData name="Carlsen, Frederikke Didia Lønholdt DK - LRI" userId="99cd9282-00eb-4c7f-8b46-5cfa658c920a" providerId="ADAL" clId="{645CD0A8-56AF-4781-B09E-D64B5370F7D0}" dt="2023-06-19T14:13:01.900" v="2783"/>
        <pc:sldMkLst>
          <pc:docMk/>
          <pc:sldMk cId="4066175024" sldId="257"/>
        </pc:sldMkLst>
        <pc:spChg chg="mod">
          <ac:chgData name="Carlsen, Frederikke Didia Lønholdt DK - LRI" userId="99cd9282-00eb-4c7f-8b46-5cfa658c920a" providerId="ADAL" clId="{645CD0A8-56AF-4781-B09E-D64B5370F7D0}" dt="2023-06-19T14:13:01.900" v="2783"/>
          <ac:spMkLst>
            <pc:docMk/>
            <pc:sldMk cId="4066175024" sldId="257"/>
            <ac:spMk id="5" creationId="{AC86D9A9-9206-7493-12B9-D8FB45BC17CE}"/>
          </ac:spMkLst>
        </pc:spChg>
        <pc:spChg chg="mod">
          <ac:chgData name="Carlsen, Frederikke Didia Lønholdt DK - LRI" userId="99cd9282-00eb-4c7f-8b46-5cfa658c920a" providerId="ADAL" clId="{645CD0A8-56AF-4781-B09E-D64B5370F7D0}" dt="2023-06-19T12:45:15.783" v="2027" actId="404"/>
          <ac:spMkLst>
            <pc:docMk/>
            <pc:sldMk cId="4066175024" sldId="257"/>
            <ac:spMk id="6" creationId="{C7EA361D-0907-7014-B057-1F1B068D094C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45:05.961" v="2026" actId="1076"/>
          <ac:picMkLst>
            <pc:docMk/>
            <pc:sldMk cId="4066175024" sldId="257"/>
            <ac:picMk id="3" creationId="{D556C076-33FF-8019-8288-3C01E764711B}"/>
          </ac:picMkLst>
        </pc:picChg>
      </pc:sldChg>
      <pc:sldChg chg="modSp mod">
        <pc:chgData name="Carlsen, Frederikke Didia Lønholdt DK - LRI" userId="99cd9282-00eb-4c7f-8b46-5cfa658c920a" providerId="ADAL" clId="{645CD0A8-56AF-4781-B09E-D64B5370F7D0}" dt="2023-06-19T14:24:26.606" v="3094" actId="20577"/>
        <pc:sldMkLst>
          <pc:docMk/>
          <pc:sldMk cId="1901061808" sldId="259"/>
        </pc:sldMkLst>
        <pc:spChg chg="mod">
          <ac:chgData name="Carlsen, Frederikke Didia Lønholdt DK - LRI" userId="99cd9282-00eb-4c7f-8b46-5cfa658c920a" providerId="ADAL" clId="{645CD0A8-56AF-4781-B09E-D64B5370F7D0}" dt="2023-06-19T14:24:26.606" v="3094" actId="20577"/>
          <ac:spMkLst>
            <pc:docMk/>
            <pc:sldMk cId="1901061808" sldId="259"/>
            <ac:spMk id="5" creationId="{00CF12EE-6F14-1145-901F-FD17EE6E3134}"/>
          </ac:spMkLst>
        </pc:spChg>
      </pc:sldChg>
      <pc:sldChg chg="del">
        <pc:chgData name="Carlsen, Frederikke Didia Lønholdt DK - LRI" userId="99cd9282-00eb-4c7f-8b46-5cfa658c920a" providerId="ADAL" clId="{645CD0A8-56AF-4781-B09E-D64B5370F7D0}" dt="2023-06-16T13:56:11.925" v="1893" actId="2696"/>
        <pc:sldMkLst>
          <pc:docMk/>
          <pc:sldMk cId="2372202533" sldId="260"/>
        </pc:sldMkLst>
      </pc:sldChg>
      <pc:sldChg chg="modSp del mod">
        <pc:chgData name="Carlsen, Frederikke Didia Lønholdt DK - LRI" userId="99cd9282-00eb-4c7f-8b46-5cfa658c920a" providerId="ADAL" clId="{645CD0A8-56AF-4781-B09E-D64B5370F7D0}" dt="2023-06-19T13:07:22.840" v="2174" actId="2696"/>
        <pc:sldMkLst>
          <pc:docMk/>
          <pc:sldMk cId="914448874" sldId="261"/>
        </pc:sldMkLst>
        <pc:spChg chg="mod">
          <ac:chgData name="Carlsen, Frederikke Didia Lønholdt DK - LRI" userId="99cd9282-00eb-4c7f-8b46-5cfa658c920a" providerId="ADAL" clId="{645CD0A8-56AF-4781-B09E-D64B5370F7D0}" dt="2023-06-16T11:42:04.470" v="1" actId="20577"/>
          <ac:spMkLst>
            <pc:docMk/>
            <pc:sldMk cId="914448874" sldId="261"/>
            <ac:spMk id="5" creationId="{AC86D9A9-9206-7493-12B9-D8FB45BC17CE}"/>
          </ac:spMkLst>
        </pc:spChg>
      </pc:sldChg>
      <pc:sldChg chg="del">
        <pc:chgData name="Carlsen, Frederikke Didia Lønholdt DK - LRI" userId="99cd9282-00eb-4c7f-8b46-5cfa658c920a" providerId="ADAL" clId="{645CD0A8-56AF-4781-B09E-D64B5370F7D0}" dt="2023-06-16T13:56:09.139" v="1892" actId="2696"/>
        <pc:sldMkLst>
          <pc:docMk/>
          <pc:sldMk cId="1121534811" sldId="262"/>
        </pc:sldMkLst>
      </pc:sldChg>
      <pc:sldChg chg="modSp add mod">
        <pc:chgData name="Carlsen, Frederikke Didia Lønholdt DK - LRI" userId="99cd9282-00eb-4c7f-8b46-5cfa658c920a" providerId="ADAL" clId="{645CD0A8-56AF-4781-B09E-D64B5370F7D0}" dt="2023-06-19T14:10:44.036" v="2764" actId="14100"/>
        <pc:sldMkLst>
          <pc:docMk/>
          <pc:sldMk cId="4159350995" sldId="263"/>
        </pc:sldMkLst>
        <pc:spChg chg="mod">
          <ac:chgData name="Carlsen, Frederikke Didia Lønholdt DK - LRI" userId="99cd9282-00eb-4c7f-8b46-5cfa658c920a" providerId="ADAL" clId="{645CD0A8-56AF-4781-B09E-D64B5370F7D0}" dt="2023-06-19T14:10:44.036" v="2764" actId="14100"/>
          <ac:spMkLst>
            <pc:docMk/>
            <pc:sldMk cId="4159350995" sldId="263"/>
            <ac:spMk id="5" creationId="{AC86D9A9-9206-7493-12B9-D8FB45BC17CE}"/>
          </ac:spMkLst>
        </pc:spChg>
        <pc:spChg chg="mod">
          <ac:chgData name="Carlsen, Frederikke Didia Lønholdt DK - LRI" userId="99cd9282-00eb-4c7f-8b46-5cfa658c920a" providerId="ADAL" clId="{645CD0A8-56AF-4781-B09E-D64B5370F7D0}" dt="2023-06-19T12:46:02.067" v="2034" actId="404"/>
          <ac:spMkLst>
            <pc:docMk/>
            <pc:sldMk cId="4159350995" sldId="263"/>
            <ac:spMk id="6" creationId="{C7EA361D-0907-7014-B057-1F1B068D094C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46:45.703" v="2043" actId="1076"/>
          <ac:picMkLst>
            <pc:docMk/>
            <pc:sldMk cId="4159350995" sldId="263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10:47.247" v="2765"/>
        <pc:sldMkLst>
          <pc:docMk/>
          <pc:sldMk cId="305439497" sldId="264"/>
        </pc:sldMkLst>
        <pc:spChg chg="mod">
          <ac:chgData name="Carlsen, Frederikke Didia Lønholdt DK - LRI" userId="99cd9282-00eb-4c7f-8b46-5cfa658c920a" providerId="ADAL" clId="{645CD0A8-56AF-4781-B09E-D64B5370F7D0}" dt="2023-06-19T14:10:47.247" v="2765"/>
          <ac:spMkLst>
            <pc:docMk/>
            <pc:sldMk cId="305439497" sldId="264"/>
            <ac:spMk id="5" creationId="{AC86D9A9-9206-7493-12B9-D8FB45BC17CE}"/>
          </ac:spMkLst>
        </pc:spChg>
        <pc:spChg chg="mod">
          <ac:chgData name="Carlsen, Frederikke Didia Lønholdt DK - LRI" userId="99cd9282-00eb-4c7f-8b46-5cfa658c920a" providerId="ADAL" clId="{645CD0A8-56AF-4781-B09E-D64B5370F7D0}" dt="2023-06-19T12:46:19.399" v="2036" actId="404"/>
          <ac:spMkLst>
            <pc:docMk/>
            <pc:sldMk cId="305439497" sldId="264"/>
            <ac:spMk id="6" creationId="{C7EA361D-0907-7014-B057-1F1B068D094C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46:37.494" v="2041" actId="1076"/>
          <ac:picMkLst>
            <pc:docMk/>
            <pc:sldMk cId="305439497" sldId="264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10:51.088" v="2766"/>
        <pc:sldMkLst>
          <pc:docMk/>
          <pc:sldMk cId="2114868057" sldId="265"/>
        </pc:sldMkLst>
        <pc:spChg chg="mod">
          <ac:chgData name="Carlsen, Frederikke Didia Lønholdt DK - LRI" userId="99cd9282-00eb-4c7f-8b46-5cfa658c920a" providerId="ADAL" clId="{645CD0A8-56AF-4781-B09E-D64B5370F7D0}" dt="2023-06-19T14:10:51.088" v="2766"/>
          <ac:spMkLst>
            <pc:docMk/>
            <pc:sldMk cId="2114868057" sldId="265"/>
            <ac:spMk id="5" creationId="{AC86D9A9-9206-7493-12B9-D8FB45BC17CE}"/>
          </ac:spMkLst>
        </pc:spChg>
        <pc:spChg chg="mod">
          <ac:chgData name="Carlsen, Frederikke Didia Lønholdt DK - LRI" userId="99cd9282-00eb-4c7f-8b46-5cfa658c920a" providerId="ADAL" clId="{645CD0A8-56AF-4781-B09E-D64B5370F7D0}" dt="2023-06-19T12:47:12.864" v="2047" actId="404"/>
          <ac:spMkLst>
            <pc:docMk/>
            <pc:sldMk cId="2114868057" sldId="265"/>
            <ac:spMk id="6" creationId="{C7EA361D-0907-7014-B057-1F1B068D094C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47:17.862" v="2049" actId="1076"/>
          <ac:picMkLst>
            <pc:docMk/>
            <pc:sldMk cId="2114868057" sldId="265"/>
            <ac:picMk id="3" creationId="{D556C076-33FF-8019-8288-3C01E764711B}"/>
          </ac:picMkLst>
        </pc:picChg>
      </pc:sldChg>
      <pc:sldChg chg="modSp add del mod ord">
        <pc:chgData name="Carlsen, Frederikke Didia Lønholdt DK - LRI" userId="99cd9282-00eb-4c7f-8b46-5cfa658c920a" providerId="ADAL" clId="{645CD0A8-56AF-4781-B09E-D64B5370F7D0}" dt="2023-06-16T12:00:02.636" v="343" actId="2696"/>
        <pc:sldMkLst>
          <pc:docMk/>
          <pc:sldMk cId="2953391358" sldId="266"/>
        </pc:sldMkLst>
        <pc:spChg chg="mod">
          <ac:chgData name="Carlsen, Frederikke Didia Lønholdt DK - LRI" userId="99cd9282-00eb-4c7f-8b46-5cfa658c920a" providerId="ADAL" clId="{645CD0A8-56AF-4781-B09E-D64B5370F7D0}" dt="2023-06-16T11:59:55.623" v="342" actId="20577"/>
          <ac:spMkLst>
            <pc:docMk/>
            <pc:sldMk cId="2953391358" sldId="266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6T11:48:36.877" v="223" actId="1076"/>
          <ac:picMkLst>
            <pc:docMk/>
            <pc:sldMk cId="2953391358" sldId="266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2:47:34.142" v="2053" actId="1076"/>
        <pc:sldMkLst>
          <pc:docMk/>
          <pc:sldMk cId="3321129564" sldId="267"/>
        </pc:sldMkLst>
        <pc:spChg chg="mod">
          <ac:chgData name="Carlsen, Frederikke Didia Lønholdt DK - LRI" userId="99cd9282-00eb-4c7f-8b46-5cfa658c920a" providerId="ADAL" clId="{645CD0A8-56AF-4781-B09E-D64B5370F7D0}" dt="2023-06-19T12:47:34.142" v="2053" actId="1076"/>
          <ac:spMkLst>
            <pc:docMk/>
            <pc:sldMk cId="3321129564" sldId="267"/>
            <ac:spMk id="5" creationId="{AC86D9A9-9206-7493-12B9-D8FB45BC17CE}"/>
          </ac:spMkLst>
        </pc:spChg>
        <pc:spChg chg="mod">
          <ac:chgData name="Carlsen, Frederikke Didia Lønholdt DK - LRI" userId="99cd9282-00eb-4c7f-8b46-5cfa658c920a" providerId="ADAL" clId="{645CD0A8-56AF-4781-B09E-D64B5370F7D0}" dt="2023-06-16T12:56:23.001" v="362" actId="404"/>
          <ac:spMkLst>
            <pc:docMk/>
            <pc:sldMk cId="3321129564" sldId="267"/>
            <ac:spMk id="6" creationId="{C7EA361D-0907-7014-B057-1F1B068D094C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47:31.871" v="2052" actId="14100"/>
          <ac:picMkLst>
            <pc:docMk/>
            <pc:sldMk cId="3321129564" sldId="267"/>
            <ac:picMk id="3" creationId="{D556C076-33FF-8019-8288-3C01E764711B}"/>
          </ac:picMkLst>
        </pc:picChg>
      </pc:sldChg>
      <pc:sldChg chg="addSp delSp modSp add mod">
        <pc:chgData name="Carlsen, Frederikke Didia Lønholdt DK - LRI" userId="99cd9282-00eb-4c7f-8b46-5cfa658c920a" providerId="ADAL" clId="{645CD0A8-56AF-4781-B09E-D64B5370F7D0}" dt="2023-06-19T12:48:08.088" v="2057" actId="1076"/>
        <pc:sldMkLst>
          <pc:docMk/>
          <pc:sldMk cId="1482546470" sldId="268"/>
        </pc:sldMkLst>
        <pc:spChg chg="add del mod">
          <ac:chgData name="Carlsen, Frederikke Didia Lønholdt DK - LRI" userId="99cd9282-00eb-4c7f-8b46-5cfa658c920a" providerId="ADAL" clId="{645CD0A8-56AF-4781-B09E-D64B5370F7D0}" dt="2023-06-16T12:55:20.865" v="352"/>
          <ac:spMkLst>
            <pc:docMk/>
            <pc:sldMk cId="1482546470" sldId="268"/>
            <ac:spMk id="4" creationId="{6FB8AEBD-B5F0-C468-91E7-0D4CD47E12F2}"/>
          </ac:spMkLst>
        </pc:spChg>
        <pc:spChg chg="mod">
          <ac:chgData name="Carlsen, Frederikke Didia Lønholdt DK - LRI" userId="99cd9282-00eb-4c7f-8b46-5cfa658c920a" providerId="ADAL" clId="{645CD0A8-56AF-4781-B09E-D64B5370F7D0}" dt="2023-06-19T12:48:01.711" v="2055" actId="1076"/>
          <ac:spMkLst>
            <pc:docMk/>
            <pc:sldMk cId="1482546470" sldId="268"/>
            <ac:spMk id="5" creationId="{AC86D9A9-9206-7493-12B9-D8FB45BC17CE}"/>
          </ac:spMkLst>
        </pc:spChg>
        <pc:spChg chg="del">
          <ac:chgData name="Carlsen, Frederikke Didia Lønholdt DK - LRI" userId="99cd9282-00eb-4c7f-8b46-5cfa658c920a" providerId="ADAL" clId="{645CD0A8-56AF-4781-B09E-D64B5370F7D0}" dt="2023-06-16T12:55:25.783" v="353" actId="478"/>
          <ac:spMkLst>
            <pc:docMk/>
            <pc:sldMk cId="1482546470" sldId="268"/>
            <ac:spMk id="6" creationId="{C7EA361D-0907-7014-B057-1F1B068D094C}"/>
          </ac:spMkLst>
        </pc:spChg>
        <pc:spChg chg="add mod">
          <ac:chgData name="Carlsen, Frederikke Didia Lønholdt DK - LRI" userId="99cd9282-00eb-4c7f-8b46-5cfa658c920a" providerId="ADAL" clId="{645CD0A8-56AF-4781-B09E-D64B5370F7D0}" dt="2023-06-16T12:56:16.234" v="361" actId="404"/>
          <ac:spMkLst>
            <pc:docMk/>
            <pc:sldMk cId="1482546470" sldId="268"/>
            <ac:spMk id="7" creationId="{F6F93485-CC82-7216-F955-1020BFE8CB98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48:08.088" v="2057" actId="1076"/>
          <ac:picMkLst>
            <pc:docMk/>
            <pc:sldMk cId="1482546470" sldId="268"/>
            <ac:picMk id="3" creationId="{D556C076-33FF-8019-8288-3C01E764711B}"/>
          </ac:picMkLst>
        </pc:picChg>
      </pc:sldChg>
      <pc:sldChg chg="addSp delSp modSp add mod">
        <pc:chgData name="Carlsen, Frederikke Didia Lønholdt DK - LRI" userId="99cd9282-00eb-4c7f-8b46-5cfa658c920a" providerId="ADAL" clId="{645CD0A8-56AF-4781-B09E-D64B5370F7D0}" dt="2023-06-19T14:13:31.470" v="2794" actId="14100"/>
        <pc:sldMkLst>
          <pc:docMk/>
          <pc:sldMk cId="142904097" sldId="269"/>
        </pc:sldMkLst>
        <pc:spChg chg="add mod">
          <ac:chgData name="Carlsen, Frederikke Didia Lønholdt DK - LRI" userId="99cd9282-00eb-4c7f-8b46-5cfa658c920a" providerId="ADAL" clId="{645CD0A8-56AF-4781-B09E-D64B5370F7D0}" dt="2023-06-19T12:50:39.397" v="2066" actId="404"/>
          <ac:spMkLst>
            <pc:docMk/>
            <pc:sldMk cId="142904097" sldId="269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3:31.470" v="2794" actId="14100"/>
          <ac:spMkLst>
            <pc:docMk/>
            <pc:sldMk cId="142904097" sldId="269"/>
            <ac:spMk id="5" creationId="{AC86D9A9-9206-7493-12B9-D8FB45BC17CE}"/>
          </ac:spMkLst>
        </pc:spChg>
        <pc:spChg chg="del">
          <ac:chgData name="Carlsen, Frederikke Didia Lønholdt DK - LRI" userId="99cd9282-00eb-4c7f-8b46-5cfa658c920a" providerId="ADAL" clId="{645CD0A8-56AF-4781-B09E-D64B5370F7D0}" dt="2023-06-16T12:56:47.427" v="366" actId="478"/>
          <ac:spMkLst>
            <pc:docMk/>
            <pc:sldMk cId="142904097" sldId="269"/>
            <ac:spMk id="7" creationId="{F6F93485-CC82-7216-F955-1020BFE8CB98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50:48.685" v="2068" actId="1076"/>
          <ac:picMkLst>
            <pc:docMk/>
            <pc:sldMk cId="142904097" sldId="269"/>
            <ac:picMk id="3" creationId="{D556C076-33FF-8019-8288-3C01E764711B}"/>
          </ac:picMkLst>
        </pc:picChg>
      </pc:sldChg>
      <pc:sldChg chg="new del">
        <pc:chgData name="Carlsen, Frederikke Didia Lønholdt DK - LRI" userId="99cd9282-00eb-4c7f-8b46-5cfa658c920a" providerId="ADAL" clId="{645CD0A8-56AF-4781-B09E-D64B5370F7D0}" dt="2023-06-16T12:59:22.493" v="452" actId="2696"/>
        <pc:sldMkLst>
          <pc:docMk/>
          <pc:sldMk cId="2473959433" sldId="270"/>
        </pc:sldMkLst>
      </pc:sldChg>
      <pc:sldChg chg="modSp add mod">
        <pc:chgData name="Carlsen, Frederikke Didia Lønholdt DK - LRI" userId="99cd9282-00eb-4c7f-8b46-5cfa658c920a" providerId="ADAL" clId="{645CD0A8-56AF-4781-B09E-D64B5370F7D0}" dt="2023-06-19T14:13:43.203" v="2805" actId="14100"/>
        <pc:sldMkLst>
          <pc:docMk/>
          <pc:sldMk cId="3451769958" sldId="270"/>
        </pc:sldMkLst>
        <pc:spChg chg="mod">
          <ac:chgData name="Carlsen, Frederikke Didia Lønholdt DK - LRI" userId="99cd9282-00eb-4c7f-8b46-5cfa658c920a" providerId="ADAL" clId="{645CD0A8-56AF-4781-B09E-D64B5370F7D0}" dt="2023-06-19T12:50:31.531" v="2065" actId="404"/>
          <ac:spMkLst>
            <pc:docMk/>
            <pc:sldMk cId="3451769958" sldId="270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3:43.203" v="2805" actId="14100"/>
          <ac:spMkLst>
            <pc:docMk/>
            <pc:sldMk cId="3451769958" sldId="270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50:27.540" v="2064" actId="1076"/>
          <ac:picMkLst>
            <pc:docMk/>
            <pc:sldMk cId="3451769958" sldId="270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13:53.036" v="2816" actId="20577"/>
        <pc:sldMkLst>
          <pc:docMk/>
          <pc:sldMk cId="298780475" sldId="271"/>
        </pc:sldMkLst>
        <pc:spChg chg="mod">
          <ac:chgData name="Carlsen, Frederikke Didia Lønholdt DK - LRI" userId="99cd9282-00eb-4c7f-8b46-5cfa658c920a" providerId="ADAL" clId="{645CD0A8-56AF-4781-B09E-D64B5370F7D0}" dt="2023-06-19T12:57:40.084" v="2071" actId="404"/>
          <ac:spMkLst>
            <pc:docMk/>
            <pc:sldMk cId="298780475" sldId="271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3:53.036" v="2816" actId="20577"/>
          <ac:spMkLst>
            <pc:docMk/>
            <pc:sldMk cId="298780475" sldId="271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6T13:03:58.541" v="605" actId="14826"/>
          <ac:picMkLst>
            <pc:docMk/>
            <pc:sldMk cId="298780475" sldId="271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14:05.971" v="2827" actId="14100"/>
        <pc:sldMkLst>
          <pc:docMk/>
          <pc:sldMk cId="1610183225" sldId="272"/>
        </pc:sldMkLst>
        <pc:spChg chg="mod">
          <ac:chgData name="Carlsen, Frederikke Didia Lønholdt DK - LRI" userId="99cd9282-00eb-4c7f-8b46-5cfa658c920a" providerId="ADAL" clId="{645CD0A8-56AF-4781-B09E-D64B5370F7D0}" dt="2023-06-19T12:58:07.361" v="2075" actId="404"/>
          <ac:spMkLst>
            <pc:docMk/>
            <pc:sldMk cId="1610183225" sldId="272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4:05.971" v="2827" actId="14100"/>
          <ac:spMkLst>
            <pc:docMk/>
            <pc:sldMk cId="1610183225" sldId="272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58:11.875" v="2076" actId="1076"/>
          <ac:picMkLst>
            <pc:docMk/>
            <pc:sldMk cId="1610183225" sldId="272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14:18.395" v="2838" actId="14100"/>
        <pc:sldMkLst>
          <pc:docMk/>
          <pc:sldMk cId="2436333151" sldId="273"/>
        </pc:sldMkLst>
        <pc:spChg chg="mod">
          <ac:chgData name="Carlsen, Frederikke Didia Lønholdt DK - LRI" userId="99cd9282-00eb-4c7f-8b46-5cfa658c920a" providerId="ADAL" clId="{645CD0A8-56AF-4781-B09E-D64B5370F7D0}" dt="2023-06-19T12:58:40.199" v="2079" actId="404"/>
          <ac:spMkLst>
            <pc:docMk/>
            <pc:sldMk cId="2436333151" sldId="273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4:18.395" v="2838" actId="14100"/>
          <ac:spMkLst>
            <pc:docMk/>
            <pc:sldMk cId="2436333151" sldId="273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58:47.821" v="2083" actId="1076"/>
          <ac:picMkLst>
            <pc:docMk/>
            <pc:sldMk cId="2436333151" sldId="273"/>
            <ac:picMk id="3" creationId="{D556C076-33FF-8019-8288-3C01E764711B}"/>
          </ac:picMkLst>
        </pc:picChg>
      </pc:sldChg>
      <pc:sldChg chg="addSp delSp modSp add mod">
        <pc:chgData name="Carlsen, Frederikke Didia Lønholdt DK - LRI" userId="99cd9282-00eb-4c7f-8b46-5cfa658c920a" providerId="ADAL" clId="{645CD0A8-56AF-4781-B09E-D64B5370F7D0}" dt="2023-06-19T12:59:04.089" v="2089" actId="1076"/>
        <pc:sldMkLst>
          <pc:docMk/>
          <pc:sldMk cId="2229483697" sldId="274"/>
        </pc:sldMkLst>
        <pc:spChg chg="del mod">
          <ac:chgData name="Carlsen, Frederikke Didia Lønholdt DK - LRI" userId="99cd9282-00eb-4c7f-8b46-5cfa658c920a" providerId="ADAL" clId="{645CD0A8-56AF-4781-B09E-D64B5370F7D0}" dt="2023-06-16T13:07:14.645" v="744" actId="478"/>
          <ac:spMkLst>
            <pc:docMk/>
            <pc:sldMk cId="2229483697" sldId="274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2:59:01.176" v="2088" actId="1076"/>
          <ac:spMkLst>
            <pc:docMk/>
            <pc:sldMk cId="2229483697" sldId="274"/>
            <ac:spMk id="5" creationId="{AC86D9A9-9206-7493-12B9-D8FB45BC17CE}"/>
          </ac:spMkLst>
        </pc:spChg>
        <pc:spChg chg="add mod">
          <ac:chgData name="Carlsen, Frederikke Didia Lønholdt DK - LRI" userId="99cd9282-00eb-4c7f-8b46-5cfa658c920a" providerId="ADAL" clId="{645CD0A8-56AF-4781-B09E-D64B5370F7D0}" dt="2023-06-16T13:07:15.067" v="745"/>
          <ac:spMkLst>
            <pc:docMk/>
            <pc:sldMk cId="2229483697" sldId="274"/>
            <ac:spMk id="6" creationId="{29B49E61-362A-A89C-C6F5-646C594C0AF6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59:04.089" v="2089" actId="1076"/>
          <ac:picMkLst>
            <pc:docMk/>
            <pc:sldMk cId="2229483697" sldId="274"/>
            <ac:picMk id="3" creationId="{D556C076-33FF-8019-8288-3C01E764711B}"/>
          </ac:picMkLst>
        </pc:picChg>
      </pc:sldChg>
      <pc:sldChg chg="modSp add mod ord">
        <pc:chgData name="Carlsen, Frederikke Didia Lønholdt DK - LRI" userId="99cd9282-00eb-4c7f-8b46-5cfa658c920a" providerId="ADAL" clId="{645CD0A8-56AF-4781-B09E-D64B5370F7D0}" dt="2023-06-19T14:14:30.795" v="2849" actId="14100"/>
        <pc:sldMkLst>
          <pc:docMk/>
          <pc:sldMk cId="2615378671" sldId="275"/>
        </pc:sldMkLst>
        <pc:spChg chg="mod">
          <ac:chgData name="Carlsen, Frederikke Didia Lønholdt DK - LRI" userId="99cd9282-00eb-4c7f-8b46-5cfa658c920a" providerId="ADAL" clId="{645CD0A8-56AF-4781-B09E-D64B5370F7D0}" dt="2023-06-19T12:59:27.574" v="2095" actId="404"/>
          <ac:spMkLst>
            <pc:docMk/>
            <pc:sldMk cId="2615378671" sldId="275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4:30.795" v="2849" actId="14100"/>
          <ac:spMkLst>
            <pc:docMk/>
            <pc:sldMk cId="2615378671" sldId="275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59:23.086" v="2094" actId="1076"/>
          <ac:picMkLst>
            <pc:docMk/>
            <pc:sldMk cId="2615378671" sldId="275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14:37.597" v="2859" actId="20577"/>
        <pc:sldMkLst>
          <pc:docMk/>
          <pc:sldMk cId="3632377077" sldId="276"/>
        </pc:sldMkLst>
        <pc:spChg chg="mod">
          <ac:chgData name="Carlsen, Frederikke Didia Lønholdt DK - LRI" userId="99cd9282-00eb-4c7f-8b46-5cfa658c920a" providerId="ADAL" clId="{645CD0A8-56AF-4781-B09E-D64B5370F7D0}" dt="2023-06-19T12:59:40.687" v="2098" actId="404"/>
          <ac:spMkLst>
            <pc:docMk/>
            <pc:sldMk cId="3632377077" sldId="276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4:37.597" v="2859" actId="20577"/>
          <ac:spMkLst>
            <pc:docMk/>
            <pc:sldMk cId="3632377077" sldId="276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2:59:45.797" v="2101" actId="1076"/>
          <ac:picMkLst>
            <pc:docMk/>
            <pc:sldMk cId="3632377077" sldId="276"/>
            <ac:picMk id="3" creationId="{D556C076-33FF-8019-8288-3C01E764711B}"/>
          </ac:picMkLst>
        </pc:picChg>
      </pc:sldChg>
      <pc:sldChg chg="addSp delSp modSp add mod">
        <pc:chgData name="Carlsen, Frederikke Didia Lønholdt DK - LRI" userId="99cd9282-00eb-4c7f-8b46-5cfa658c920a" providerId="ADAL" clId="{645CD0A8-56AF-4781-B09E-D64B5370F7D0}" dt="2023-06-19T13:01:14.893" v="2110" actId="1076"/>
        <pc:sldMkLst>
          <pc:docMk/>
          <pc:sldMk cId="1299084868" sldId="277"/>
        </pc:sldMkLst>
        <pc:spChg chg="del">
          <ac:chgData name="Carlsen, Frederikke Didia Lønholdt DK - LRI" userId="99cd9282-00eb-4c7f-8b46-5cfa658c920a" providerId="ADAL" clId="{645CD0A8-56AF-4781-B09E-D64B5370F7D0}" dt="2023-06-16T13:15:33.421" v="979" actId="478"/>
          <ac:spMkLst>
            <pc:docMk/>
            <pc:sldMk cId="1299084868" sldId="277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3:00:42.076" v="2103" actId="14100"/>
          <ac:spMkLst>
            <pc:docMk/>
            <pc:sldMk cId="1299084868" sldId="277"/>
            <ac:spMk id="5" creationId="{AC86D9A9-9206-7493-12B9-D8FB45BC17CE}"/>
          </ac:spMkLst>
        </pc:spChg>
        <pc:spChg chg="add mod">
          <ac:chgData name="Carlsen, Frederikke Didia Lønholdt DK - LRI" userId="99cd9282-00eb-4c7f-8b46-5cfa658c920a" providerId="ADAL" clId="{645CD0A8-56AF-4781-B09E-D64B5370F7D0}" dt="2023-06-19T13:01:04.581" v="2108" actId="1076"/>
          <ac:spMkLst>
            <pc:docMk/>
            <pc:sldMk cId="1299084868" sldId="277"/>
            <ac:spMk id="6" creationId="{CFE0E0EF-405F-3969-6153-2B1A4AC3AED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1:14.893" v="2110" actId="1076"/>
          <ac:picMkLst>
            <pc:docMk/>
            <pc:sldMk cId="1299084868" sldId="277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3:01:49.392" v="2119" actId="1076"/>
        <pc:sldMkLst>
          <pc:docMk/>
          <pc:sldMk cId="2626246757" sldId="278"/>
        </pc:sldMkLst>
        <pc:spChg chg="mod">
          <ac:chgData name="Carlsen, Frederikke Didia Lønholdt DK - LRI" userId="99cd9282-00eb-4c7f-8b46-5cfa658c920a" providerId="ADAL" clId="{645CD0A8-56AF-4781-B09E-D64B5370F7D0}" dt="2023-06-19T13:01:43.477" v="2117" actId="1076"/>
          <ac:spMkLst>
            <pc:docMk/>
            <pc:sldMk cId="2626246757" sldId="278"/>
            <ac:spMk id="5" creationId="{AC86D9A9-9206-7493-12B9-D8FB45BC17CE}"/>
          </ac:spMkLst>
        </pc:spChg>
        <pc:spChg chg="mod">
          <ac:chgData name="Carlsen, Frederikke Didia Lønholdt DK - LRI" userId="99cd9282-00eb-4c7f-8b46-5cfa658c920a" providerId="ADAL" clId="{645CD0A8-56AF-4781-B09E-D64B5370F7D0}" dt="2023-06-19T13:01:41.467" v="2116" actId="1076"/>
          <ac:spMkLst>
            <pc:docMk/>
            <pc:sldMk cId="2626246757" sldId="278"/>
            <ac:spMk id="6" creationId="{CFE0E0EF-405F-3969-6153-2B1A4AC3AED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1:49.392" v="2119" actId="1076"/>
          <ac:picMkLst>
            <pc:docMk/>
            <pc:sldMk cId="2626246757" sldId="278"/>
            <ac:picMk id="3" creationId="{D556C076-33FF-8019-8288-3C01E764711B}"/>
          </ac:picMkLst>
        </pc:picChg>
      </pc:sldChg>
      <pc:sldChg chg="modSp add mod ord">
        <pc:chgData name="Carlsen, Frederikke Didia Lønholdt DK - LRI" userId="99cd9282-00eb-4c7f-8b46-5cfa658c920a" providerId="ADAL" clId="{645CD0A8-56AF-4781-B09E-D64B5370F7D0}" dt="2023-06-19T14:14:50.188" v="2869" actId="20577"/>
        <pc:sldMkLst>
          <pc:docMk/>
          <pc:sldMk cId="2442684939" sldId="279"/>
        </pc:sldMkLst>
        <pc:spChg chg="mod">
          <ac:chgData name="Carlsen, Frederikke Didia Lønholdt DK - LRI" userId="99cd9282-00eb-4c7f-8b46-5cfa658c920a" providerId="ADAL" clId="{645CD0A8-56AF-4781-B09E-D64B5370F7D0}" dt="2023-06-19T13:02:41.572" v="2122" actId="404"/>
          <ac:spMkLst>
            <pc:docMk/>
            <pc:sldMk cId="2442684939" sldId="279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4:50.188" v="2869" actId="20577"/>
          <ac:spMkLst>
            <pc:docMk/>
            <pc:sldMk cId="2442684939" sldId="279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2:50.967" v="2126" actId="1076"/>
          <ac:picMkLst>
            <pc:docMk/>
            <pc:sldMk cId="2442684939" sldId="279"/>
            <ac:picMk id="3" creationId="{D556C076-33FF-8019-8288-3C01E764711B}"/>
          </ac:picMkLst>
        </pc:picChg>
      </pc:sldChg>
      <pc:sldChg chg="modSp add mod ord">
        <pc:chgData name="Carlsen, Frederikke Didia Lønholdt DK - LRI" userId="99cd9282-00eb-4c7f-8b46-5cfa658c920a" providerId="ADAL" clId="{645CD0A8-56AF-4781-B09E-D64B5370F7D0}" dt="2023-06-19T13:03:16.038" v="2131" actId="1076"/>
        <pc:sldMkLst>
          <pc:docMk/>
          <pc:sldMk cId="2194814723" sldId="280"/>
        </pc:sldMkLst>
        <pc:spChg chg="mod">
          <ac:chgData name="Carlsen, Frederikke Didia Lønholdt DK - LRI" userId="99cd9282-00eb-4c7f-8b46-5cfa658c920a" providerId="ADAL" clId="{645CD0A8-56AF-4781-B09E-D64B5370F7D0}" dt="2023-06-19T13:03:01.245" v="2128" actId="1076"/>
          <ac:spMkLst>
            <pc:docMk/>
            <pc:sldMk cId="2194814723" sldId="280"/>
            <ac:spMk id="5" creationId="{AC86D9A9-9206-7493-12B9-D8FB45BC17CE}"/>
          </ac:spMkLst>
        </pc:spChg>
        <pc:spChg chg="mod">
          <ac:chgData name="Carlsen, Frederikke Didia Lønholdt DK - LRI" userId="99cd9282-00eb-4c7f-8b46-5cfa658c920a" providerId="ADAL" clId="{645CD0A8-56AF-4781-B09E-D64B5370F7D0}" dt="2023-06-19T13:03:16.038" v="2131" actId="1076"/>
          <ac:spMkLst>
            <pc:docMk/>
            <pc:sldMk cId="2194814723" sldId="280"/>
            <ac:spMk id="6" creationId="{CFE0E0EF-405F-3969-6153-2B1A4AC3AED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3:03.333" v="2129" actId="1076"/>
          <ac:picMkLst>
            <pc:docMk/>
            <pc:sldMk cId="2194814723" sldId="280"/>
            <ac:picMk id="3" creationId="{D556C076-33FF-8019-8288-3C01E764711B}"/>
          </ac:picMkLst>
        </pc:picChg>
      </pc:sldChg>
      <pc:sldChg chg="modSp add mod ord">
        <pc:chgData name="Carlsen, Frederikke Didia Lønholdt DK - LRI" userId="99cd9282-00eb-4c7f-8b46-5cfa658c920a" providerId="ADAL" clId="{645CD0A8-56AF-4781-B09E-D64B5370F7D0}" dt="2023-06-19T14:11:42.259" v="2776" actId="14100"/>
        <pc:sldMkLst>
          <pc:docMk/>
          <pc:sldMk cId="369009629" sldId="281"/>
        </pc:sldMkLst>
        <pc:spChg chg="mod">
          <ac:chgData name="Carlsen, Frederikke Didia Lønholdt DK - LRI" userId="99cd9282-00eb-4c7f-8b46-5cfa658c920a" providerId="ADAL" clId="{645CD0A8-56AF-4781-B09E-D64B5370F7D0}" dt="2023-06-19T13:03:23.976" v="2132" actId="404"/>
          <ac:spMkLst>
            <pc:docMk/>
            <pc:sldMk cId="369009629" sldId="281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1:42.259" v="2776" actId="14100"/>
          <ac:spMkLst>
            <pc:docMk/>
            <pc:sldMk cId="369009629" sldId="281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3:29.893" v="2134" actId="1076"/>
          <ac:picMkLst>
            <pc:docMk/>
            <pc:sldMk cId="369009629" sldId="281"/>
            <ac:picMk id="3" creationId="{D556C076-33FF-8019-8288-3C01E764711B}"/>
          </ac:picMkLst>
        </pc:picChg>
      </pc:sldChg>
      <pc:sldChg chg="modSp add mod ord">
        <pc:chgData name="Carlsen, Frederikke Didia Lønholdt DK - LRI" userId="99cd9282-00eb-4c7f-8b46-5cfa658c920a" providerId="ADAL" clId="{645CD0A8-56AF-4781-B09E-D64B5370F7D0}" dt="2023-06-19T13:04:04.093" v="2141" actId="1076"/>
        <pc:sldMkLst>
          <pc:docMk/>
          <pc:sldMk cId="2646393122" sldId="282"/>
        </pc:sldMkLst>
        <pc:spChg chg="mod">
          <ac:chgData name="Carlsen, Frederikke Didia Lønholdt DK - LRI" userId="99cd9282-00eb-4c7f-8b46-5cfa658c920a" providerId="ADAL" clId="{645CD0A8-56AF-4781-B09E-D64B5370F7D0}" dt="2023-06-19T13:03:45.993" v="2136" actId="1076"/>
          <ac:spMkLst>
            <pc:docMk/>
            <pc:sldMk cId="2646393122" sldId="282"/>
            <ac:spMk id="5" creationId="{AC86D9A9-9206-7493-12B9-D8FB45BC17CE}"/>
          </ac:spMkLst>
        </pc:spChg>
        <pc:spChg chg="mod">
          <ac:chgData name="Carlsen, Frederikke Didia Lønholdt DK - LRI" userId="99cd9282-00eb-4c7f-8b46-5cfa658c920a" providerId="ADAL" clId="{645CD0A8-56AF-4781-B09E-D64B5370F7D0}" dt="2023-06-19T13:04:04.093" v="2141" actId="1076"/>
          <ac:spMkLst>
            <pc:docMk/>
            <pc:sldMk cId="2646393122" sldId="282"/>
            <ac:spMk id="6" creationId="{CFE0E0EF-405F-3969-6153-2B1A4AC3AED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3:48.817" v="2137" actId="1076"/>
          <ac:picMkLst>
            <pc:docMk/>
            <pc:sldMk cId="2646393122" sldId="282"/>
            <ac:picMk id="3" creationId="{D556C076-33FF-8019-8288-3C01E764711B}"/>
          </ac:picMkLst>
        </pc:picChg>
      </pc:sldChg>
      <pc:sldChg chg="modSp add mod ord">
        <pc:chgData name="Carlsen, Frederikke Didia Lønholdt DK - LRI" userId="99cd9282-00eb-4c7f-8b46-5cfa658c920a" providerId="ADAL" clId="{645CD0A8-56AF-4781-B09E-D64B5370F7D0}" dt="2023-06-19T14:15:08.185" v="2881" actId="14100"/>
        <pc:sldMkLst>
          <pc:docMk/>
          <pc:sldMk cId="883715494" sldId="283"/>
        </pc:sldMkLst>
        <pc:spChg chg="mod">
          <ac:chgData name="Carlsen, Frederikke Didia Lønholdt DK - LRI" userId="99cd9282-00eb-4c7f-8b46-5cfa658c920a" providerId="ADAL" clId="{645CD0A8-56AF-4781-B09E-D64B5370F7D0}" dt="2023-06-19T13:04:31.982" v="2146" actId="404"/>
          <ac:spMkLst>
            <pc:docMk/>
            <pc:sldMk cId="883715494" sldId="283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5:08.185" v="2881" actId="14100"/>
          <ac:spMkLst>
            <pc:docMk/>
            <pc:sldMk cId="883715494" sldId="283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4:25.267" v="2145" actId="1076"/>
          <ac:picMkLst>
            <pc:docMk/>
            <pc:sldMk cId="883715494" sldId="283"/>
            <ac:picMk id="3" creationId="{D556C076-33FF-8019-8288-3C01E764711B}"/>
          </ac:picMkLst>
        </pc:picChg>
      </pc:sldChg>
      <pc:sldChg chg="modSp add mod ord">
        <pc:chgData name="Carlsen, Frederikke Didia Lønholdt DK - LRI" userId="99cd9282-00eb-4c7f-8b46-5cfa658c920a" providerId="ADAL" clId="{645CD0A8-56AF-4781-B09E-D64B5370F7D0}" dt="2023-06-19T13:05:53.271" v="2156" actId="1076"/>
        <pc:sldMkLst>
          <pc:docMk/>
          <pc:sldMk cId="1114343883" sldId="284"/>
        </pc:sldMkLst>
        <pc:spChg chg="mod">
          <ac:chgData name="Carlsen, Frederikke Didia Lønholdt DK - LRI" userId="99cd9282-00eb-4c7f-8b46-5cfa658c920a" providerId="ADAL" clId="{645CD0A8-56AF-4781-B09E-D64B5370F7D0}" dt="2023-06-19T13:05:37.912" v="2150" actId="1076"/>
          <ac:spMkLst>
            <pc:docMk/>
            <pc:sldMk cId="1114343883" sldId="284"/>
            <ac:spMk id="5" creationId="{AC86D9A9-9206-7493-12B9-D8FB45BC17CE}"/>
          </ac:spMkLst>
        </pc:spChg>
        <pc:spChg chg="mod">
          <ac:chgData name="Carlsen, Frederikke Didia Lønholdt DK - LRI" userId="99cd9282-00eb-4c7f-8b46-5cfa658c920a" providerId="ADAL" clId="{645CD0A8-56AF-4781-B09E-D64B5370F7D0}" dt="2023-06-19T13:05:45.089" v="2152" actId="1076"/>
          <ac:spMkLst>
            <pc:docMk/>
            <pc:sldMk cId="1114343883" sldId="284"/>
            <ac:spMk id="6" creationId="{CFE0E0EF-405F-3969-6153-2B1A4AC3AED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5:53.271" v="2156" actId="1076"/>
          <ac:picMkLst>
            <pc:docMk/>
            <pc:sldMk cId="1114343883" sldId="284"/>
            <ac:picMk id="3" creationId="{D556C076-33FF-8019-8288-3C01E764711B}"/>
          </ac:picMkLst>
        </pc:picChg>
      </pc:sldChg>
      <pc:sldChg chg="modSp add mod ord">
        <pc:chgData name="Carlsen, Frederikke Didia Lønholdt DK - LRI" userId="99cd9282-00eb-4c7f-8b46-5cfa658c920a" providerId="ADAL" clId="{645CD0A8-56AF-4781-B09E-D64B5370F7D0}" dt="2023-06-19T14:15:21.285" v="2894" actId="14100"/>
        <pc:sldMkLst>
          <pc:docMk/>
          <pc:sldMk cId="2551852548" sldId="285"/>
        </pc:sldMkLst>
        <pc:spChg chg="mod">
          <ac:chgData name="Carlsen, Frederikke Didia Lønholdt DK - LRI" userId="99cd9282-00eb-4c7f-8b46-5cfa658c920a" providerId="ADAL" clId="{645CD0A8-56AF-4781-B09E-D64B5370F7D0}" dt="2023-06-19T13:06:21.330" v="2159" actId="404"/>
          <ac:spMkLst>
            <pc:docMk/>
            <pc:sldMk cId="2551852548" sldId="285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5:21.285" v="2894" actId="14100"/>
          <ac:spMkLst>
            <pc:docMk/>
            <pc:sldMk cId="2551852548" sldId="285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6:27.474" v="2161" actId="1076"/>
          <ac:picMkLst>
            <pc:docMk/>
            <pc:sldMk cId="2551852548" sldId="285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15:28.396" v="2904" actId="20577"/>
        <pc:sldMkLst>
          <pc:docMk/>
          <pc:sldMk cId="1377980952" sldId="286"/>
        </pc:sldMkLst>
        <pc:spChg chg="mod">
          <ac:chgData name="Carlsen, Frederikke Didia Lønholdt DK - LRI" userId="99cd9282-00eb-4c7f-8b46-5cfa658c920a" providerId="ADAL" clId="{645CD0A8-56AF-4781-B09E-D64B5370F7D0}" dt="2023-06-19T13:06:44" v="2166" actId="404"/>
          <ac:spMkLst>
            <pc:docMk/>
            <pc:sldMk cId="1377980952" sldId="286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5:28.396" v="2904" actId="20577"/>
          <ac:spMkLst>
            <pc:docMk/>
            <pc:sldMk cId="1377980952" sldId="286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6:54.711" v="2168" actId="1076"/>
          <ac:picMkLst>
            <pc:docMk/>
            <pc:sldMk cId="1377980952" sldId="286"/>
            <ac:picMk id="3" creationId="{D556C076-33FF-8019-8288-3C01E764711B}"/>
          </ac:picMkLst>
        </pc:picChg>
      </pc:sldChg>
      <pc:sldChg chg="new del">
        <pc:chgData name="Carlsen, Frederikke Didia Lønholdt DK - LRI" userId="99cd9282-00eb-4c7f-8b46-5cfa658c920a" providerId="ADAL" clId="{645CD0A8-56AF-4781-B09E-D64B5370F7D0}" dt="2023-06-16T13:56:06.923" v="1891" actId="2696"/>
        <pc:sldMkLst>
          <pc:docMk/>
          <pc:sldMk cId="3574140469" sldId="286"/>
        </pc:sldMkLst>
      </pc:sldChg>
      <pc:sldChg chg="modSp add mod">
        <pc:chgData name="Carlsen, Frederikke Didia Lønholdt DK - LRI" userId="99cd9282-00eb-4c7f-8b46-5cfa658c920a" providerId="ADAL" clId="{645CD0A8-56AF-4781-B09E-D64B5370F7D0}" dt="2023-06-19T14:15:40.995" v="2916" actId="14100"/>
        <pc:sldMkLst>
          <pc:docMk/>
          <pc:sldMk cId="3645239895" sldId="287"/>
        </pc:sldMkLst>
        <pc:spChg chg="mod">
          <ac:chgData name="Carlsen, Frederikke Didia Lønholdt DK - LRI" userId="99cd9282-00eb-4c7f-8b46-5cfa658c920a" providerId="ADAL" clId="{645CD0A8-56AF-4781-B09E-D64B5370F7D0}" dt="2023-06-19T13:07:13.042" v="2173" actId="404"/>
          <ac:spMkLst>
            <pc:docMk/>
            <pc:sldMk cId="3645239895" sldId="287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5:40.995" v="2916" actId="14100"/>
          <ac:spMkLst>
            <pc:docMk/>
            <pc:sldMk cId="3645239895" sldId="287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07:09.389" v="2172" actId="1076"/>
          <ac:picMkLst>
            <pc:docMk/>
            <pc:sldMk cId="3645239895" sldId="287"/>
            <ac:picMk id="3" creationId="{D556C076-33FF-8019-8288-3C01E764711B}"/>
          </ac:picMkLst>
        </pc:picChg>
      </pc:sldChg>
      <pc:sldChg chg="add del">
        <pc:chgData name="Carlsen, Frederikke Didia Lønholdt DK - LRI" userId="99cd9282-00eb-4c7f-8b46-5cfa658c920a" providerId="ADAL" clId="{645CD0A8-56AF-4781-B09E-D64B5370F7D0}" dt="2023-06-16T13:59:54.141" v="2023" actId="2696"/>
        <pc:sldMkLst>
          <pc:docMk/>
          <pc:sldMk cId="283873977" sldId="288"/>
        </pc:sldMkLst>
      </pc:sldChg>
      <pc:sldChg chg="modSp add mod">
        <pc:chgData name="Carlsen, Frederikke Didia Lønholdt DK - LRI" userId="99cd9282-00eb-4c7f-8b46-5cfa658c920a" providerId="ADAL" clId="{645CD0A8-56AF-4781-B09E-D64B5370F7D0}" dt="2023-06-19T13:29:50.371" v="2542" actId="1076"/>
        <pc:sldMkLst>
          <pc:docMk/>
          <pc:sldMk cId="2384360927" sldId="288"/>
        </pc:sldMkLst>
        <pc:spChg chg="mod">
          <ac:chgData name="Carlsen, Frederikke Didia Lønholdt DK - LRI" userId="99cd9282-00eb-4c7f-8b46-5cfa658c920a" providerId="ADAL" clId="{645CD0A8-56AF-4781-B09E-D64B5370F7D0}" dt="2023-06-19T13:23:40.750" v="2396" actId="1076"/>
          <ac:spMkLst>
            <pc:docMk/>
            <pc:sldMk cId="2384360927" sldId="288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3:14:48.158" v="2354" actId="1076"/>
          <ac:spMkLst>
            <pc:docMk/>
            <pc:sldMk cId="2384360927" sldId="288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29:50.371" v="2542" actId="1076"/>
          <ac:picMkLst>
            <pc:docMk/>
            <pc:sldMk cId="2384360927" sldId="288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15:51.259" v="2927" actId="20577"/>
        <pc:sldMkLst>
          <pc:docMk/>
          <pc:sldMk cId="115212606" sldId="289"/>
        </pc:sldMkLst>
        <pc:spChg chg="mod">
          <ac:chgData name="Carlsen, Frederikke Didia Lønholdt DK - LRI" userId="99cd9282-00eb-4c7f-8b46-5cfa658c920a" providerId="ADAL" clId="{645CD0A8-56AF-4781-B09E-D64B5370F7D0}" dt="2023-06-19T13:31:12.830" v="2583" actId="1076"/>
          <ac:spMkLst>
            <pc:docMk/>
            <pc:sldMk cId="115212606" sldId="289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4:15:51.259" v="2927" actId="20577"/>
          <ac:spMkLst>
            <pc:docMk/>
            <pc:sldMk cId="115212606" sldId="289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34:40.132" v="2587" actId="1076"/>
          <ac:picMkLst>
            <pc:docMk/>
            <pc:sldMk cId="115212606" sldId="289"/>
            <ac:picMk id="3" creationId="{D556C076-33FF-8019-8288-3C01E764711B}"/>
          </ac:picMkLst>
        </pc:picChg>
      </pc:sldChg>
      <pc:sldChg chg="modSp add mod ord">
        <pc:chgData name="Carlsen, Frederikke Didia Lønholdt DK - LRI" userId="99cd9282-00eb-4c7f-8b46-5cfa658c920a" providerId="ADAL" clId="{645CD0A8-56AF-4781-B09E-D64B5370F7D0}" dt="2023-06-19T13:55:15.909" v="2660" actId="20577"/>
        <pc:sldMkLst>
          <pc:docMk/>
          <pc:sldMk cId="2786313579" sldId="290"/>
        </pc:sldMkLst>
        <pc:spChg chg="mod">
          <ac:chgData name="Carlsen, Frederikke Didia Lønholdt DK - LRI" userId="99cd9282-00eb-4c7f-8b46-5cfa658c920a" providerId="ADAL" clId="{645CD0A8-56AF-4781-B09E-D64B5370F7D0}" dt="2023-06-19T13:53:43.891" v="2649" actId="6549"/>
          <ac:spMkLst>
            <pc:docMk/>
            <pc:sldMk cId="2786313579" sldId="290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3:55:15.909" v="2660" actId="20577"/>
          <ac:spMkLst>
            <pc:docMk/>
            <pc:sldMk cId="2786313579" sldId="290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54:51.619" v="2653" actId="1076"/>
          <ac:picMkLst>
            <pc:docMk/>
            <pc:sldMk cId="2786313579" sldId="290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09:58.750" v="2757" actId="1076"/>
        <pc:sldMkLst>
          <pc:docMk/>
          <pc:sldMk cId="1848765193" sldId="291"/>
        </pc:sldMkLst>
        <pc:spChg chg="mod">
          <ac:chgData name="Carlsen, Frederikke Didia Lønholdt DK - LRI" userId="99cd9282-00eb-4c7f-8b46-5cfa658c920a" providerId="ADAL" clId="{645CD0A8-56AF-4781-B09E-D64B5370F7D0}" dt="2023-06-19T13:56:54.324" v="2688" actId="6549"/>
          <ac:spMkLst>
            <pc:docMk/>
            <pc:sldMk cId="1848765193" sldId="291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3:55:58.918" v="2670" actId="114"/>
          <ac:spMkLst>
            <pc:docMk/>
            <pc:sldMk cId="1848765193" sldId="291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4:09:58.750" v="2757" actId="1076"/>
          <ac:picMkLst>
            <pc:docMk/>
            <pc:sldMk cId="1848765193" sldId="291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3:59:55.659" v="2712" actId="1076"/>
        <pc:sldMkLst>
          <pc:docMk/>
          <pc:sldMk cId="619141282" sldId="292"/>
        </pc:sldMkLst>
        <pc:spChg chg="mod">
          <ac:chgData name="Carlsen, Frederikke Didia Lønholdt DK - LRI" userId="99cd9282-00eb-4c7f-8b46-5cfa658c920a" providerId="ADAL" clId="{645CD0A8-56AF-4781-B09E-D64B5370F7D0}" dt="2023-06-19T13:59:13.829" v="2706" actId="6549"/>
          <ac:spMkLst>
            <pc:docMk/>
            <pc:sldMk cId="619141282" sldId="292"/>
            <ac:spMk id="4" creationId="{6B1C3173-C8EC-726F-63B1-CDD6C27BDC15}"/>
          </ac:spMkLst>
        </pc:spChg>
        <pc:spChg chg="mod">
          <ac:chgData name="Carlsen, Frederikke Didia Lønholdt DK - LRI" userId="99cd9282-00eb-4c7f-8b46-5cfa658c920a" providerId="ADAL" clId="{645CD0A8-56AF-4781-B09E-D64B5370F7D0}" dt="2023-06-19T13:59:55.659" v="2712" actId="1076"/>
          <ac:spMkLst>
            <pc:docMk/>
            <pc:sldMk cId="619141282" sldId="292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3:59:52.985" v="2711" actId="1076"/>
          <ac:picMkLst>
            <pc:docMk/>
            <pc:sldMk cId="619141282" sldId="292"/>
            <ac:picMk id="3" creationId="{D556C076-33FF-8019-8288-3C01E764711B}"/>
          </ac:picMkLst>
        </pc:picChg>
      </pc:sldChg>
      <pc:sldChg chg="modSp add mod">
        <pc:chgData name="Carlsen, Frederikke Didia Lønholdt DK - LRI" userId="99cd9282-00eb-4c7f-8b46-5cfa658c920a" providerId="ADAL" clId="{645CD0A8-56AF-4781-B09E-D64B5370F7D0}" dt="2023-06-19T14:16:06.042" v="2928" actId="404"/>
        <pc:sldMkLst>
          <pc:docMk/>
          <pc:sldMk cId="3592382398" sldId="293"/>
        </pc:sldMkLst>
        <pc:spChg chg="mod">
          <ac:chgData name="Carlsen, Frederikke Didia Lønholdt DK - LRI" userId="99cd9282-00eb-4c7f-8b46-5cfa658c920a" providerId="ADAL" clId="{645CD0A8-56AF-4781-B09E-D64B5370F7D0}" dt="2023-06-19T14:16:06.042" v="2928" actId="404"/>
          <ac:spMkLst>
            <pc:docMk/>
            <pc:sldMk cId="3592382398" sldId="293"/>
            <ac:spMk id="5" creationId="{AC86D9A9-9206-7493-12B9-D8FB45BC17CE}"/>
          </ac:spMkLst>
        </pc:spChg>
        <pc:picChg chg="mod">
          <ac:chgData name="Carlsen, Frederikke Didia Lønholdt DK - LRI" userId="99cd9282-00eb-4c7f-8b46-5cfa658c920a" providerId="ADAL" clId="{645CD0A8-56AF-4781-B09E-D64B5370F7D0}" dt="2023-06-19T14:00:44.731" v="2719" actId="1076"/>
          <ac:picMkLst>
            <pc:docMk/>
            <pc:sldMk cId="3592382398" sldId="293"/>
            <ac:picMk id="3" creationId="{D556C076-33FF-8019-8288-3C01E76471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79D74-9217-3321-01CA-DAD48A4C9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596BA1B-457A-E485-DD32-F2CB79A3E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64DEBC-72D0-916F-D9C2-24D0B2AF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6CC291-E55C-F1D3-0683-1DD4FEF4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0E8AAC-C40F-F73F-CE55-D6109EAC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33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3E7F5-6A93-9176-DFEE-5ED4D3B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7A292BA-DA07-961B-2BDF-25514EEBA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FFC09A-25CA-19FF-395C-38CDBD67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D2BE8C-B22E-EF37-E5A0-4AB278FA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C416A90-259F-C168-8408-3D4E25A6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2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616B496-9F5A-5EF2-9627-E7D96BF19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54E7AF-F2B8-A86D-24F0-2B5DAC8C7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4C58E2-B994-EABA-780C-E478C370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9BA559-4E36-C9FB-5502-3CE00CB9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7BB8B2-0102-8A8A-4F9E-8B49A08A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559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2206C-F1DB-2CD3-C8C3-EE9198DD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B8A145-D744-FCCF-432F-97301C4B7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D39211-E23E-ACD3-111F-8B50567D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7A75AC-A911-7D47-FCCD-A86BD38F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861A59-C847-8F7B-F90E-BD17C963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625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D91E1-1B17-EAE0-6011-8A37A647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049791-CBBB-FBC2-ABD0-4A1B16847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AFF2A7-4890-224B-2BCA-93702C9B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6E45DD-EEB4-05B1-72CD-623E57E5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BECA0B-C3CE-FE4A-8BB7-AD8FC6FF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34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8D9A3-DC2D-389E-A12B-3C2C234C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4714AD-5987-73DE-BC36-785EC84D6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67C4180-EF32-C197-A3A5-151928999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B8C92E-B772-70D1-10E2-5170B771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26BFB66-BF0A-913E-05E2-22B53C25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9215E6-42BE-9585-02C4-07D85886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86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E85C9-0926-925F-0EFE-691C7511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37EE199-42F3-6DDF-B69A-5A8BBC153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24B312-C2F3-F5BF-F912-A3C96A46F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DB71E4-0D81-FAF3-037F-2E39C0D92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34FF07-750F-C43F-0047-0618D2017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431F7B6-1413-B478-2294-35F14B9F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E6F556-C029-09F6-A321-B86D8868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C07CB14-1AAE-8CA8-F5AE-462D1784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38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D208D-4885-00AB-A115-7F782915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ACA81A-BC25-599D-E00D-28DBE75E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053568E-5878-4E2B-684B-FBE4E633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AE93854-51C4-3631-D044-CC979A6C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27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FF9130-9DE5-095A-DE00-7562888F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22B3530-2C4B-FC7B-6D45-9E27BD4D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865EF1B-5919-855B-BEE1-A9E31A8B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586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C2B4D-E71B-C425-2A99-7F71400C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E3B447-A24C-6A19-6E6C-EDFE7C82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8D14A91-62F5-934B-2595-68FFAA64D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EECBB5C-10BE-D78F-FD6C-4413C738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D2EEC6-8AF4-983E-38FC-F96CDC96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0817795-0F29-170A-EEA4-449234FD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69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A9A6B-1970-F4CD-8D5D-382C7800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7697EE9-A912-B835-A243-2F824D684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DB15108-0D8A-D0DD-6FBA-8F972A2DA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CF3B3BB-27FA-B440-91FB-284E421D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B5FBDC9-D782-2B57-EE2F-BA7B09E4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61B4CE3-F9CD-8794-DA0C-6F25D710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77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DDD1203-BC3C-19F8-5A55-D2151B3B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06AB7C-232F-0AD5-7E59-B0D52ECA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157311-5A06-52F2-4433-ADFAB6BF9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DBEE-7B5D-412A-BE9E-15288E2DC898}" type="datetimeFigureOut">
              <a:rPr lang="da-DK" smtClean="0"/>
              <a:t>19-06-2023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897208-85CC-700C-FB0D-AE10FEA4C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F748C5-2A18-33A0-B03B-9695D6369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3B43-BC1A-4CA0-B88F-2E55D9308F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099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5" descr="Et billede, der indeholder tekst, plakat, bog, grafisk design&#10;&#10;Automatisk genereret beskrivelse">
            <a:extLst>
              <a:ext uri="{FF2B5EF4-FFF2-40B4-BE49-F238E27FC236}">
                <a16:creationId xmlns:a16="http://schemas.microsoft.com/office/drawing/2014/main" id="{F0322860-7FE4-F951-356B-48FEF59E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8" y="819474"/>
            <a:ext cx="3452795" cy="487362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0CF12EE-6F14-1145-901F-FD17EE6E3134}"/>
              </a:ext>
            </a:extLst>
          </p:cNvPr>
          <p:cNvSpPr txBox="1"/>
          <p:nvPr/>
        </p:nvSpPr>
        <p:spPr>
          <a:xfrm>
            <a:off x="5421086" y="819474"/>
            <a:ext cx="62160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Figurer til </a:t>
            </a:r>
          </a:p>
          <a:p>
            <a:pPr algn="ctr"/>
            <a:endParaRPr lang="da-DK" dirty="0"/>
          </a:p>
          <a:p>
            <a:pPr algn="ctr"/>
            <a:r>
              <a:rPr lang="da-DK" i="1" dirty="0"/>
              <a:t>SANS </a:t>
            </a:r>
          </a:p>
          <a:p>
            <a:pPr algn="ctr"/>
            <a:r>
              <a:rPr lang="da-DK" i="1" dirty="0"/>
              <a:t>Om sanser og sanseintegration i et relationelt perspektiv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Kan anvendes frit med fuld </a:t>
            </a:r>
            <a:r>
              <a:rPr lang="da-DK"/>
              <a:t>kildeangivelse </a:t>
            </a:r>
          </a:p>
          <a:p>
            <a:pPr algn="ctr"/>
            <a:r>
              <a:rPr lang="da-DK"/>
              <a:t>i undervisningssammenhænge. 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© Akademisk Forlag, Frost &amp; Skytte Jakobsen 2023</a:t>
            </a:r>
          </a:p>
        </p:txBody>
      </p:sp>
    </p:spTree>
    <p:extLst>
      <p:ext uri="{BB962C8B-B14F-4D97-AF65-F5344CB8AC3E}">
        <p14:creationId xmlns:p14="http://schemas.microsoft.com/office/powerpoint/2010/main" val="190106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523" y="1768853"/>
            <a:ext cx="3804024" cy="277785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79498"/>
            <a:ext cx="66021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2.3</a:t>
            </a:r>
            <a:r>
              <a:rPr lang="da-DK" sz="1400" b="0" i="1" u="none" strike="noStrike" baseline="0" dirty="0">
                <a:latin typeface="MyriadPro-It"/>
              </a:rPr>
              <a:t> Tidslinje for sanseudvikling frem mod fødsel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987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828376"/>
            <a:ext cx="5353539" cy="377064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54854"/>
            <a:ext cx="84153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3.1 Regulering sker i sansemæssig kontakt mellem barnet og den anden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16101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738440"/>
            <a:ext cx="4534250" cy="381378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1" y="4851732"/>
            <a:ext cx="82277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3.2 Regulering sker i sansemæssig kontakt mellem barnet og den anden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4363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825337"/>
            <a:ext cx="3824406" cy="381108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11913"/>
            <a:ext cx="6779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4.1</a:t>
            </a:r>
            <a:r>
              <a:rPr lang="da-DK" sz="1400" b="0" i="1" u="none" strike="noStrike" baseline="0" dirty="0">
                <a:latin typeface="MyriadPro-It"/>
              </a:rPr>
              <a:t> Fosterets økologiske udviklingsmiljø </a:t>
            </a:r>
            <a:r>
              <a:rPr lang="da-DK" sz="1400" b="0" u="none" strike="noStrike" baseline="0" dirty="0">
                <a:latin typeface="MyriadPro-It"/>
              </a:rPr>
              <a:t>(inspireret af Bronfenbrenner 1979)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9B49E61-362A-A89C-C6F5-646C594C0AF6}"/>
              </a:ext>
            </a:extLst>
          </p:cNvPr>
          <p:cNvSpPr txBox="1"/>
          <p:nvPr/>
        </p:nvSpPr>
        <p:spPr>
          <a:xfrm>
            <a:off x="1338262" y="5657671"/>
            <a:ext cx="9451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</a:t>
            </a:r>
            <a:r>
              <a:rPr lang="da-DK" sz="1600" dirty="0" err="1"/>
              <a:t>Urie</a:t>
            </a:r>
            <a:r>
              <a:rPr lang="da-DK" sz="1600" dirty="0"/>
              <a:t> </a:t>
            </a:r>
            <a:r>
              <a:rPr lang="en-US" sz="1600" b="0" i="0" u="none" strike="noStrike" baseline="0" dirty="0">
                <a:latin typeface="MyriadPro-Regular"/>
              </a:rPr>
              <a:t>Bronfenbrenner (1979). </a:t>
            </a:r>
            <a:r>
              <a:rPr lang="en-US" sz="1600" b="0" i="1" u="none" strike="noStrike" baseline="0" dirty="0">
                <a:latin typeface="MyriadPro-It"/>
              </a:rPr>
              <a:t>The Ecology of Human Development</a:t>
            </a:r>
            <a:r>
              <a:rPr lang="en-US" sz="1600" b="0" i="0" u="none" strike="noStrike" baseline="0" dirty="0">
                <a:latin typeface="MyriadPro-Regular"/>
              </a:rPr>
              <a:t>. Harvard University Press.</a:t>
            </a:r>
          </a:p>
          <a:p>
            <a:endParaRPr lang="da-DK" sz="1600" dirty="0"/>
          </a:p>
          <a:p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2294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760048"/>
            <a:ext cx="3568495" cy="377215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1" y="4806157"/>
            <a:ext cx="7790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4.2 Sammenhængen mellem forskellige udviklingsprocesser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6153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1477677"/>
            <a:ext cx="5476753" cy="295194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11986"/>
            <a:ext cx="5982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5.1</a:t>
            </a:r>
            <a:r>
              <a:rPr lang="da-DK" sz="1400" b="0" i="1" u="none" strike="noStrike" baseline="0" dirty="0">
                <a:latin typeface="MyriadPro-It"/>
              </a:rPr>
              <a:t> Oversigt over nervesystemet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36323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645" y="1014276"/>
            <a:ext cx="3413210" cy="377205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217645" y="4907327"/>
            <a:ext cx="5886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5.2</a:t>
            </a:r>
            <a:r>
              <a:rPr lang="da-DK" sz="1400" b="0" i="1" u="none" strike="noStrike" baseline="0" dirty="0">
                <a:latin typeface="MyriadPro-It"/>
              </a:rPr>
              <a:t> </a:t>
            </a:r>
            <a:r>
              <a:rPr lang="da-DK" sz="1400" b="0" i="1" u="none" strike="noStrike" baseline="0" dirty="0" err="1">
                <a:latin typeface="MyriadPro-It"/>
              </a:rPr>
              <a:t>Vagusnervens</a:t>
            </a:r>
            <a:r>
              <a:rPr lang="da-DK" sz="1400" b="0" i="1" u="none" strike="noStrike" baseline="0" dirty="0">
                <a:latin typeface="MyriadPro-It"/>
              </a:rPr>
              <a:t> forbindelse til vores organer </a:t>
            </a:r>
            <a:r>
              <a:rPr lang="da-DK" sz="1400" b="0" u="none" strike="noStrike" baseline="0" dirty="0">
                <a:latin typeface="MyriadPro-It"/>
              </a:rPr>
              <a:t>(Knapp 2020)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FE0E0EF-405F-3969-6153-2B1A4AC3AEDE}"/>
              </a:ext>
            </a:extLst>
          </p:cNvPr>
          <p:cNvSpPr txBox="1"/>
          <p:nvPr/>
        </p:nvSpPr>
        <p:spPr>
          <a:xfrm>
            <a:off x="1217645" y="5422067"/>
            <a:ext cx="9451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/>
              <a:t>Kilde: S. Knapp </a:t>
            </a:r>
            <a:r>
              <a:rPr lang="en-US" sz="1600" b="0" i="0" u="none" strike="noStrike" baseline="0" dirty="0">
                <a:latin typeface="MyriadPro-Regular"/>
              </a:rPr>
              <a:t>(1979). </a:t>
            </a:r>
            <a:r>
              <a:rPr lang="en-US" sz="1600" b="0" i="0" u="none" strike="noStrike" baseline="0" dirty="0" err="1">
                <a:latin typeface="MyriadPro-Regular"/>
              </a:rPr>
              <a:t>Vagus</a:t>
            </a:r>
            <a:r>
              <a:rPr lang="en-US" sz="1600" b="0" i="0" u="none" strike="noStrike" baseline="0" dirty="0">
                <a:latin typeface="MyriadPro-Regular"/>
              </a:rPr>
              <a:t> Nerve. Biology Dictionary</a:t>
            </a:r>
            <a:r>
              <a:rPr lang="en-US" sz="1600" dirty="0">
                <a:latin typeface="MyriadPro-Regular"/>
              </a:rPr>
              <a:t>. </a:t>
            </a:r>
            <a:r>
              <a:rPr lang="da-DK" sz="1600" b="0" i="0" u="none" strike="noStrike" baseline="0" dirty="0">
                <a:latin typeface="MyriadPro-Regular"/>
              </a:rPr>
              <a:t>https://biologydictionary.net/</a:t>
            </a:r>
          </a:p>
          <a:p>
            <a:pPr algn="l"/>
            <a:r>
              <a:rPr lang="da-DK" sz="1600" b="0" i="0" u="none" strike="noStrike" baseline="0" dirty="0" err="1">
                <a:latin typeface="MyriadPro-Regular"/>
              </a:rPr>
              <a:t>vagus</a:t>
            </a:r>
            <a:r>
              <a:rPr lang="da-DK" sz="1600" b="0" i="0" u="none" strike="noStrike" baseline="0" dirty="0">
                <a:latin typeface="MyriadPro-Regular"/>
              </a:rPr>
              <a:t>-nerve/</a:t>
            </a:r>
            <a:endParaRPr lang="en-US" sz="1600" b="0" i="0" u="none" strike="noStrike" baseline="0" dirty="0">
              <a:latin typeface="MyriadPro-Regular"/>
            </a:endParaRPr>
          </a:p>
          <a:p>
            <a:endParaRPr lang="da-DK" sz="1600" dirty="0"/>
          </a:p>
          <a:p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12990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645" y="1975383"/>
            <a:ext cx="6724433" cy="246602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217645" y="4882617"/>
            <a:ext cx="7037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5.3</a:t>
            </a:r>
            <a:r>
              <a:rPr lang="da-DK" sz="1400" b="0" i="1" u="none" strike="noStrike" baseline="0" dirty="0">
                <a:latin typeface="MyriadPro-It"/>
              </a:rPr>
              <a:t> Udvikling af nervesystemet i et evolutionsperspektiv </a:t>
            </a:r>
            <a:r>
              <a:rPr lang="da-DK" sz="1400" b="0" u="none" strike="noStrike" baseline="0" dirty="0">
                <a:latin typeface="MyriadPro-It"/>
              </a:rPr>
              <a:t>(</a:t>
            </a:r>
            <a:r>
              <a:rPr lang="da-DK" sz="1400" dirty="0">
                <a:latin typeface="MyriadPro-It"/>
              </a:rPr>
              <a:t>inspireret af Dana 2018: 19</a:t>
            </a:r>
            <a:r>
              <a:rPr lang="da-DK" sz="1400" b="0" u="none" strike="noStrike" baseline="0" dirty="0">
                <a:latin typeface="MyriadPro-It"/>
              </a:rPr>
              <a:t>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FE0E0EF-405F-3969-6153-2B1A4AC3AEDE}"/>
              </a:ext>
            </a:extLst>
          </p:cNvPr>
          <p:cNvSpPr txBox="1"/>
          <p:nvPr/>
        </p:nvSpPr>
        <p:spPr>
          <a:xfrm>
            <a:off x="1217645" y="5543725"/>
            <a:ext cx="9451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/>
              <a:t>Kilde: </a:t>
            </a:r>
            <a:r>
              <a:rPr lang="en-US" sz="1600" b="0" i="0" u="none" strike="noStrike" baseline="0" dirty="0">
                <a:latin typeface="MyriadPro-Regular"/>
              </a:rPr>
              <a:t>D. Dana (2018). </a:t>
            </a:r>
            <a:r>
              <a:rPr lang="en-US" sz="1600" b="0" i="1" u="none" strike="noStrike" baseline="0" dirty="0">
                <a:latin typeface="MyriadPro-It"/>
              </a:rPr>
              <a:t>The Polyvagal Theory in Therapy: Engaging the Rhythm of Regulation</a:t>
            </a:r>
            <a:r>
              <a:rPr lang="en-US" sz="1600" b="0" i="0" u="none" strike="noStrike" baseline="0" dirty="0">
                <a:latin typeface="MyriadPro-Regular"/>
              </a:rPr>
              <a:t>. W.W. </a:t>
            </a:r>
            <a:r>
              <a:rPr lang="da-DK" sz="1600" b="0" i="0" u="none" strike="noStrike" baseline="0" dirty="0">
                <a:latin typeface="MyriadPro-Regular"/>
              </a:rPr>
              <a:t>Norton.</a:t>
            </a:r>
          </a:p>
          <a:p>
            <a:pPr algn="l"/>
            <a:endParaRPr lang="da-DK" sz="1600" dirty="0"/>
          </a:p>
          <a:p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6262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2146265"/>
            <a:ext cx="5884437" cy="256547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408137" y="4878587"/>
            <a:ext cx="69126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5.4</a:t>
            </a:r>
            <a:r>
              <a:rPr lang="da-DK" sz="1400" b="0" i="1" u="none" strike="noStrike" baseline="0" dirty="0">
                <a:latin typeface="MyriadPro-It"/>
              </a:rPr>
              <a:t> Normale funktioner i det autonome nervesyste</a:t>
            </a:r>
            <a:r>
              <a:rPr lang="da-DK" sz="1400" i="1" dirty="0">
                <a:latin typeface="MyriadPro-It"/>
              </a:rPr>
              <a:t>m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4426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645" y="674614"/>
            <a:ext cx="2434349" cy="404781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217645" y="4848746"/>
            <a:ext cx="692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5.5</a:t>
            </a:r>
            <a:r>
              <a:rPr lang="da-DK" sz="1400" b="0" i="1" u="none" strike="noStrike" baseline="0" dirty="0">
                <a:latin typeface="MyriadPro-It"/>
              </a:rPr>
              <a:t> Det autonome nervesystem illustreret som en stige </a:t>
            </a:r>
            <a:r>
              <a:rPr lang="da-DK" sz="1400" b="0" u="none" strike="noStrike" baseline="0" dirty="0">
                <a:latin typeface="MyriadPro-It"/>
              </a:rPr>
              <a:t>(</a:t>
            </a:r>
            <a:r>
              <a:rPr lang="da-DK" sz="1400" dirty="0">
                <a:latin typeface="MyriadPro-It"/>
              </a:rPr>
              <a:t>inspireret af Dana 2018</a:t>
            </a:r>
            <a:r>
              <a:rPr lang="da-DK" sz="1400" b="0" u="none" strike="noStrike" baseline="0" dirty="0">
                <a:latin typeface="MyriadPro-It"/>
              </a:rPr>
              <a:t>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FE0E0EF-405F-3969-6153-2B1A4AC3AEDE}"/>
              </a:ext>
            </a:extLst>
          </p:cNvPr>
          <p:cNvSpPr txBox="1"/>
          <p:nvPr/>
        </p:nvSpPr>
        <p:spPr>
          <a:xfrm>
            <a:off x="1217645" y="5510984"/>
            <a:ext cx="9451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/>
              <a:t>Kilde: </a:t>
            </a:r>
            <a:r>
              <a:rPr lang="en-US" sz="1600" b="0" i="0" u="none" strike="noStrike" baseline="0" dirty="0">
                <a:latin typeface="MyriadPro-Regular"/>
              </a:rPr>
              <a:t>D. Dana (2018). </a:t>
            </a:r>
            <a:r>
              <a:rPr lang="en-US" sz="1600" b="0" i="1" u="none" strike="noStrike" baseline="0" dirty="0">
                <a:latin typeface="MyriadPro-It"/>
              </a:rPr>
              <a:t>The Polyvagal Theory in Therapy: Engaging the Rhythm of Regulation</a:t>
            </a:r>
            <a:r>
              <a:rPr lang="en-US" sz="1600" b="0" i="0" u="none" strike="noStrike" baseline="0" dirty="0">
                <a:latin typeface="MyriadPro-Regular"/>
              </a:rPr>
              <a:t>. W.W. </a:t>
            </a:r>
            <a:r>
              <a:rPr lang="da-DK" sz="1600" b="0" i="0" u="none" strike="noStrike" baseline="0" dirty="0">
                <a:latin typeface="MyriadPro-Regular"/>
              </a:rPr>
              <a:t>Norton.</a:t>
            </a:r>
          </a:p>
          <a:p>
            <a:pPr algn="l"/>
            <a:endParaRPr lang="da-DK" sz="1600" dirty="0"/>
          </a:p>
          <a:p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1948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669865"/>
            <a:ext cx="2714625" cy="41148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21788"/>
            <a:ext cx="532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1.1 Pige sanser en vandmelon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EA361D-0907-7014-B057-1F1B068D094C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40661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2255755"/>
            <a:ext cx="6593134" cy="230759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1" y="4882257"/>
            <a:ext cx="48437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5.6</a:t>
            </a:r>
            <a:r>
              <a:rPr lang="da-DK" sz="1400" b="0" i="1" u="none" strike="noStrike" baseline="0" dirty="0">
                <a:latin typeface="MyriadPro-It"/>
              </a:rPr>
              <a:t> Autonom adfærd </a:t>
            </a:r>
            <a:r>
              <a:rPr lang="da-DK" sz="1400" b="0" u="none" strike="noStrike" baseline="0" dirty="0">
                <a:latin typeface="MyriadPro-It"/>
              </a:rPr>
              <a:t>(© Frost og Skytte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3690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645" y="541165"/>
            <a:ext cx="3785563" cy="415781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217645" y="4848746"/>
            <a:ext cx="9616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6.1 Resiliensrammen. Udviklet af Hart, </a:t>
            </a:r>
            <a:r>
              <a:rPr lang="da-DK" sz="1400" b="0" i="1" u="none" strike="noStrike" baseline="0" dirty="0" err="1">
                <a:latin typeface="MyriadPro-It"/>
              </a:rPr>
              <a:t>Blinco</a:t>
            </a:r>
            <a:r>
              <a:rPr lang="da-DK" sz="1400" i="1" dirty="0" err="1">
                <a:latin typeface="MyriadPro-It"/>
              </a:rPr>
              <a:t>w</a:t>
            </a:r>
            <a:r>
              <a:rPr lang="da-DK" sz="1400" i="1" dirty="0">
                <a:latin typeface="MyriadPro-It"/>
              </a:rPr>
              <a:t> og Thomas (2007). Oversat til dansk af Jakobsen, Engsig og Villumsen (2022).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FE0E0EF-405F-3969-6153-2B1A4AC3AEDE}"/>
              </a:ext>
            </a:extLst>
          </p:cNvPr>
          <p:cNvSpPr txBox="1"/>
          <p:nvPr/>
        </p:nvSpPr>
        <p:spPr>
          <a:xfrm>
            <a:off x="1217645" y="5353595"/>
            <a:ext cx="9451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/>
              <a:t>Kilde: </a:t>
            </a:r>
            <a:r>
              <a:rPr lang="da-DK" sz="1600" b="0" i="0" u="none" strike="noStrike" baseline="0" dirty="0">
                <a:latin typeface="MyriadPro-Regular"/>
              </a:rPr>
              <a:t>I.S. Jakobsen, T.T. Engsig &amp; A.M. Villumsen (2022). Resiliensramme Unge. </a:t>
            </a:r>
            <a:r>
              <a:rPr lang="da-DK" sz="1600" b="0" i="1" u="none" strike="noStrike" baseline="0" dirty="0">
                <a:latin typeface="MyriadPro-It"/>
              </a:rPr>
              <a:t>Anvendt Velfærdsforskning</a:t>
            </a:r>
            <a:r>
              <a:rPr lang="da-DK" sz="1600" b="0" i="0" u="none" strike="noStrike" baseline="0" dirty="0">
                <a:latin typeface="MyriadPro-Regular"/>
              </a:rPr>
              <a:t>. Danske Professionshøjskoler.</a:t>
            </a:r>
          </a:p>
          <a:p>
            <a:pPr algn="l"/>
            <a:endParaRPr lang="da-DK" sz="1600" dirty="0"/>
          </a:p>
          <a:p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6463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1509371"/>
            <a:ext cx="3923987" cy="331339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22761"/>
            <a:ext cx="9139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6.2 Fællesmængden mellem sansevanskeligheder og </a:t>
            </a:r>
            <a:r>
              <a:rPr lang="da-DK" sz="1400" b="0" i="1" u="none" strike="noStrike" baseline="0" dirty="0" err="1">
                <a:latin typeface="MyriadPro-It"/>
              </a:rPr>
              <a:t>autismespektrumforstyrrelser</a:t>
            </a:r>
            <a:r>
              <a:rPr lang="da-DK" sz="1400" b="0" i="1" u="none" strike="noStrike" baseline="0" dirty="0">
                <a:latin typeface="MyriadPro-It"/>
              </a:rPr>
              <a:t>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8837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645" y="1289539"/>
            <a:ext cx="4905764" cy="317279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217645" y="4813972"/>
            <a:ext cx="8694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6.3 Sa</a:t>
            </a:r>
            <a:r>
              <a:rPr lang="da-DK" sz="1400" i="1" dirty="0">
                <a:latin typeface="MyriadPro-It"/>
              </a:rPr>
              <a:t>mmenhæng mellem autisme og sanseintegrationsvanskeligheder </a:t>
            </a:r>
            <a:r>
              <a:rPr lang="da-DK" sz="1400" dirty="0">
                <a:latin typeface="MyriadPro-It"/>
              </a:rPr>
              <a:t>(Kilroy, Aziz-</a:t>
            </a:r>
            <a:r>
              <a:rPr lang="da-DK" sz="1400" dirty="0" err="1">
                <a:latin typeface="MyriadPro-It"/>
              </a:rPr>
              <a:t>Zadeh</a:t>
            </a:r>
            <a:r>
              <a:rPr lang="da-DK" sz="1400" dirty="0">
                <a:latin typeface="MyriadPro-It"/>
              </a:rPr>
              <a:t> &amp; </a:t>
            </a:r>
            <a:r>
              <a:rPr lang="da-DK" sz="1400" dirty="0" err="1">
                <a:latin typeface="MyriadPro-It"/>
              </a:rPr>
              <a:t>Cermak</a:t>
            </a:r>
            <a:r>
              <a:rPr lang="da-DK" sz="1400" dirty="0">
                <a:latin typeface="MyriadPro-It"/>
              </a:rPr>
              <a:t> 2019)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FE0E0EF-405F-3969-6153-2B1A4AC3AEDE}"/>
              </a:ext>
            </a:extLst>
          </p:cNvPr>
          <p:cNvSpPr txBox="1"/>
          <p:nvPr/>
        </p:nvSpPr>
        <p:spPr>
          <a:xfrm>
            <a:off x="1217645" y="5403049"/>
            <a:ext cx="9451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/>
              <a:t>Kilde: </a:t>
            </a:r>
            <a:r>
              <a:rPr lang="da-DK" sz="1600" dirty="0">
                <a:latin typeface="MyriadPro-Regular"/>
              </a:rPr>
              <a:t>E. </a:t>
            </a:r>
            <a:r>
              <a:rPr lang="en-US" sz="1600" b="0" i="0" u="none" strike="noStrike" baseline="0" dirty="0">
                <a:latin typeface="MyriadPro-Regular"/>
              </a:rPr>
              <a:t>Kilroy, L. Aziz-Zadeh &amp; S. Cermak (2019). Ayres Theories of Autism and Sensory Integration Revisited: What Contemporary Neuroscience Has to Say. </a:t>
            </a:r>
            <a:r>
              <a:rPr lang="en-US" sz="1600" b="0" i="1" u="none" strike="noStrike" baseline="0" dirty="0">
                <a:latin typeface="MyriadPro-It"/>
              </a:rPr>
              <a:t>Brain Sciences, 9</a:t>
            </a:r>
            <a:r>
              <a:rPr lang="en-US" sz="1600" b="0" i="0" u="none" strike="noStrike" baseline="0" dirty="0">
                <a:latin typeface="MyriadPro-Regular"/>
              </a:rPr>
              <a:t>(3), 68.</a:t>
            </a:r>
          </a:p>
          <a:p>
            <a:pPr algn="l"/>
            <a:endParaRPr lang="da-DK" sz="1600" dirty="0"/>
          </a:p>
          <a:p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11143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1439998"/>
            <a:ext cx="3428583" cy="321824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51731"/>
            <a:ext cx="9139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7.1</a:t>
            </a:r>
            <a:r>
              <a:rPr lang="da-DK" sz="1400" b="0" i="1" u="none" strike="noStrike" baseline="0" dirty="0">
                <a:latin typeface="MyriadPro-It"/>
              </a:rPr>
              <a:t> Fællesmængden mellem sansevanskeligheder og </a:t>
            </a:r>
            <a:r>
              <a:rPr lang="da-DK" sz="1400" b="0" i="1" u="none" strike="noStrike" baseline="0" dirty="0" err="1">
                <a:latin typeface="MyriadPro-It"/>
              </a:rPr>
              <a:t>autismespektrumforstyrrelser</a:t>
            </a:r>
            <a:r>
              <a:rPr lang="da-DK" sz="1400" b="0" i="1" u="none" strike="noStrike" baseline="0" dirty="0">
                <a:latin typeface="MyriadPro-It"/>
              </a:rPr>
              <a:t>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5518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350062"/>
            <a:ext cx="2594707" cy="436775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51732"/>
            <a:ext cx="47087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7.</a:t>
            </a:r>
            <a:r>
              <a:rPr lang="da-DK" sz="1400" b="0" i="1" u="none" strike="noStrike" baseline="0" dirty="0">
                <a:latin typeface="MyriadPro-It"/>
              </a:rPr>
              <a:t>2 Hoftebøjer (</a:t>
            </a:r>
            <a:r>
              <a:rPr lang="da-DK" sz="1400" b="0" i="1" u="none" strike="noStrike" baseline="0" dirty="0" err="1">
                <a:latin typeface="MyriadPro-It"/>
              </a:rPr>
              <a:t>psoas</a:t>
            </a:r>
            <a:r>
              <a:rPr lang="da-DK" sz="1400" b="0" i="1" u="none" strike="noStrike" baseline="0" dirty="0">
                <a:latin typeface="MyriadPro-It"/>
              </a:rPr>
              <a:t>)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1377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439922"/>
            <a:ext cx="2071043" cy="405125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1" y="4851732"/>
            <a:ext cx="5461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7.3 </a:t>
            </a:r>
            <a:r>
              <a:rPr lang="da-DK" sz="1400" b="0" i="1" u="none" strike="noStrike" baseline="0" dirty="0">
                <a:latin typeface="MyriadPro-It"/>
              </a:rPr>
              <a:t>Mellemgulvet (diafragma)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36452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865432"/>
            <a:ext cx="3679215" cy="368723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66921"/>
            <a:ext cx="9595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7.4 Kognitiv model af sammenhængen mellem tanker, følelser, handlinger og kropssansninger </a:t>
            </a:r>
            <a:r>
              <a:rPr lang="da-DK" sz="1400" b="0" u="none" strike="noStrike" baseline="0" dirty="0">
                <a:latin typeface="MyriadPro-It"/>
              </a:rPr>
              <a:t>(inspireret af Beck 1974)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410802"/>
            <a:ext cx="94519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A.T.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Beck (1974).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Udviklingen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depression: En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kognitiv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model. I: R.J. Friedman &amp; M.M. Katz (red.). 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Depressionens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psykologi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Moderne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forskning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John Wiley &amp;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søn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da-DK" sz="1600" dirty="0">
              <a:latin typeface="MyriadPro-Regular"/>
            </a:endParaRPr>
          </a:p>
          <a:p>
            <a:pPr algn="l"/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3843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904868"/>
            <a:ext cx="3874600" cy="347977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66921"/>
            <a:ext cx="9595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8.1</a:t>
            </a:r>
            <a:r>
              <a:rPr lang="da-DK" sz="1400" i="1" dirty="0">
                <a:latin typeface="MyriadPro-It"/>
              </a:rPr>
              <a:t> De tre kropssanser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543725"/>
            <a:ext cx="9451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a-DK" sz="1600" dirty="0">
              <a:latin typeface="MyriadPro-Regular"/>
            </a:endParaRPr>
          </a:p>
          <a:p>
            <a:pPr algn="l"/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152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1811929"/>
            <a:ext cx="4288815" cy="292934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66921"/>
            <a:ext cx="9595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10.1</a:t>
            </a:r>
            <a:r>
              <a:rPr lang="da-DK" sz="1400" i="1" dirty="0">
                <a:latin typeface="MyriadPro-It"/>
              </a:rPr>
              <a:t> </a:t>
            </a:r>
            <a:r>
              <a:rPr lang="da-DK" sz="1400" b="0" i="1" u="none" strike="noStrike" baseline="0" dirty="0" err="1"/>
              <a:t>Cynefinmodellen</a:t>
            </a:r>
            <a:r>
              <a:rPr lang="da-DK" sz="1400" b="0" i="1" u="none" strike="noStrike" baseline="0" dirty="0"/>
              <a:t> </a:t>
            </a:r>
            <a:r>
              <a:rPr lang="da-DK" sz="1400" b="0" u="none" strike="noStrike" baseline="0" dirty="0"/>
              <a:t>(</a:t>
            </a:r>
            <a:r>
              <a:rPr lang="da-DK" sz="1400" b="0" u="none" strike="noStrike" baseline="0" dirty="0" err="1"/>
              <a:t>Snowden</a:t>
            </a:r>
            <a:r>
              <a:rPr lang="da-DK" sz="1400" b="0" u="none" strike="noStrike" baseline="0" dirty="0"/>
              <a:t> &amp; Boone 2007).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410802"/>
            <a:ext cx="9451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/>
              <a:t>Kilde: D.J. </a:t>
            </a:r>
            <a:r>
              <a:rPr lang="en-US" sz="1600" b="0" i="0" u="none" strike="noStrike" baseline="0" dirty="0"/>
              <a:t>Snowden &amp; M.E. Boone (2007). A leader’s framework for decision making. </a:t>
            </a:r>
            <a:r>
              <a:rPr lang="en-US" sz="1600" b="0" i="1" u="none" strike="noStrike" baseline="0" dirty="0"/>
              <a:t>Harvard Business </a:t>
            </a:r>
            <a:r>
              <a:rPr lang="da-DK" sz="1600" b="0" i="1" u="none" strike="noStrike" baseline="0" dirty="0"/>
              <a:t>Review, 85</a:t>
            </a:r>
            <a:r>
              <a:rPr lang="da-DK" sz="1600" b="0" i="0" u="none" strike="noStrike" baseline="0" dirty="0"/>
              <a:t>(11), 68-76</a:t>
            </a:r>
            <a:r>
              <a:rPr lang="da-DK" sz="1800" b="0" i="0" u="none" strike="noStrike" baseline="0" dirty="0">
                <a:latin typeface="MyriadPro-Regular"/>
              </a:rPr>
              <a:t>.</a:t>
            </a:r>
          </a:p>
          <a:p>
            <a:pPr algn="l"/>
            <a:endParaRPr lang="da-DK" sz="1600" dirty="0">
              <a:latin typeface="MyriadPro-Regular"/>
            </a:endParaRPr>
          </a:p>
          <a:p>
            <a:pPr algn="l"/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786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1141046"/>
            <a:ext cx="4521865" cy="355150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923388"/>
            <a:ext cx="5726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1.2 Sanse-handle-cirklen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EA361D-0907-7014-B057-1F1B068D094C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41593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1741590"/>
            <a:ext cx="3763017" cy="292934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66921"/>
            <a:ext cx="9595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/>
              <a:t>Figur 11.1 Sanser som base </a:t>
            </a:r>
            <a:r>
              <a:rPr lang="da-DK" sz="1400" b="0" u="none" strike="noStrike" baseline="0" dirty="0"/>
              <a:t>(inspireret af Perry 2006).</a:t>
            </a:r>
            <a:endParaRPr lang="da-DK" sz="11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288377" y="5300349"/>
            <a:ext cx="9451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/>
              <a:t>Kilde: B.D. </a:t>
            </a:r>
            <a:r>
              <a:rPr lang="en-US" sz="1600" b="0" i="0" u="none" strike="noStrike" baseline="0" dirty="0"/>
              <a:t>Perry (2006). Applying Principles of Neurodevelopment to Clinical Work with Maltreated</a:t>
            </a:r>
          </a:p>
          <a:p>
            <a:pPr algn="l"/>
            <a:r>
              <a:rPr lang="en-US" sz="1600" b="0" i="0" u="none" strike="noStrike" baseline="0" dirty="0"/>
              <a:t>and Traumatized Children: The </a:t>
            </a:r>
            <a:r>
              <a:rPr lang="en-US" sz="1600" b="0" i="0" u="none" strike="noStrike" baseline="0" dirty="0" err="1"/>
              <a:t>Neurosequential</a:t>
            </a:r>
            <a:r>
              <a:rPr lang="en-US" sz="1600" b="0" i="0" u="none" strike="noStrike" baseline="0" dirty="0"/>
              <a:t> Model of Therapeutics. I: Webb,</a:t>
            </a:r>
          </a:p>
          <a:p>
            <a:pPr algn="l"/>
            <a:r>
              <a:rPr lang="en-US" sz="1600" b="0" i="0" u="none" strike="noStrike" baseline="0" dirty="0"/>
              <a:t>N.B. (red.). </a:t>
            </a:r>
            <a:r>
              <a:rPr lang="en-US" sz="1600" b="0" i="1" u="none" strike="noStrike" baseline="0" dirty="0"/>
              <a:t>Working with traumatized youth in child welfare</a:t>
            </a:r>
            <a:r>
              <a:rPr lang="en-US" sz="1600" b="0" i="0" u="none" strike="noStrike" baseline="0" dirty="0"/>
              <a:t>, 27–52. The Guilford Press.</a:t>
            </a:r>
          </a:p>
          <a:p>
            <a:pPr algn="l"/>
            <a:endParaRPr lang="da-DK" sz="1600" dirty="0">
              <a:latin typeface="MyriadPro-Regular"/>
            </a:endParaRPr>
          </a:p>
          <a:p>
            <a:pPr algn="l"/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8487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645000"/>
            <a:ext cx="4815341" cy="418272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288377" y="4910148"/>
            <a:ext cx="9595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/>
              <a:t>Figur b2.1 Dunns model for sensorisk bearbejdning – tilrettet voksne (Dunn 1997).</a:t>
            </a:r>
            <a:endParaRPr lang="da-DK" sz="10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288377" y="5300349"/>
            <a:ext cx="9451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/>
              <a:t>Kilde: W. </a:t>
            </a:r>
            <a:r>
              <a:rPr lang="en-US" sz="1600" b="0" i="0" u="none" strike="noStrike" baseline="0" dirty="0"/>
              <a:t>Dunn (1997). The impact of sensory processing abilities on the daily lives of young children</a:t>
            </a:r>
          </a:p>
          <a:p>
            <a:pPr algn="l"/>
            <a:r>
              <a:rPr lang="en-US" sz="1600" b="0" i="0" u="none" strike="noStrike" baseline="0" dirty="0"/>
              <a:t>and their families: A conceptual model. </a:t>
            </a:r>
            <a:r>
              <a:rPr lang="en-US" sz="1600" b="0" i="1" u="none" strike="noStrike" baseline="0" dirty="0"/>
              <a:t>Infants &amp; Young Children, 9</a:t>
            </a:r>
            <a:r>
              <a:rPr lang="en-US" sz="1600" b="0" i="0" u="none" strike="noStrike" baseline="0" dirty="0"/>
              <a:t>(4), 23-35.</a:t>
            </a:r>
          </a:p>
          <a:p>
            <a:pPr algn="l"/>
            <a:endParaRPr lang="da-DK" sz="1600" dirty="0">
              <a:latin typeface="MyriadPro-Regular"/>
            </a:endParaRPr>
          </a:p>
          <a:p>
            <a:pPr algn="l"/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6191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377" y="396006"/>
            <a:ext cx="3338272" cy="451414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288377" y="4910148"/>
            <a:ext cx="9595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/>
              <a:t>Figur b2.2 Sammenfatning af Dunns model for sensorisk bearbejdning (1997).</a:t>
            </a:r>
            <a:endParaRPr lang="da-DK" sz="8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288377" y="5300349"/>
            <a:ext cx="9451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/>
              <a:t>Kilde: W. </a:t>
            </a:r>
            <a:r>
              <a:rPr lang="en-US" sz="1600" b="0" i="0" u="none" strike="noStrike" baseline="0" dirty="0"/>
              <a:t>Dunn (1997). The impact of sensory processing abilities on the daily lives of young children</a:t>
            </a:r>
          </a:p>
          <a:p>
            <a:pPr algn="l"/>
            <a:r>
              <a:rPr lang="en-US" sz="1600" b="0" i="0" u="none" strike="noStrike" baseline="0" dirty="0"/>
              <a:t>and their families: A conceptual model. </a:t>
            </a:r>
            <a:r>
              <a:rPr lang="en-US" sz="1600" b="0" i="1" u="none" strike="noStrike" baseline="0" dirty="0"/>
              <a:t>Infants &amp; Young Children, 9</a:t>
            </a:r>
            <a:r>
              <a:rPr lang="en-US" sz="1600" b="0" i="0" u="none" strike="noStrike" baseline="0" dirty="0"/>
              <a:t>(4), 23-35.</a:t>
            </a:r>
          </a:p>
          <a:p>
            <a:pPr algn="l"/>
            <a:endParaRPr lang="da-DK" sz="1600" dirty="0">
              <a:latin typeface="MyriadPro-Regular"/>
            </a:endParaRPr>
          </a:p>
          <a:p>
            <a:pPr algn="l"/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5923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1280818"/>
            <a:ext cx="3671400" cy="337265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51732"/>
            <a:ext cx="63030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1.3 Fem sanser, der rækker ud mod verden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EA361D-0907-7014-B057-1F1B068D094C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3054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1573187"/>
            <a:ext cx="5097252" cy="285643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08083"/>
            <a:ext cx="6467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1.4 </a:t>
            </a:r>
            <a:r>
              <a:rPr lang="da-DK" sz="1400" b="0" i="1" u="none" strike="noStrike" baseline="0" dirty="0" err="1">
                <a:latin typeface="MyriadPro-It"/>
              </a:rPr>
              <a:t>Vidensfelter</a:t>
            </a:r>
            <a:r>
              <a:rPr lang="da-DK" sz="1400" b="0" i="1" u="none" strike="noStrike" baseline="0" dirty="0">
                <a:latin typeface="MyriadPro-It"/>
              </a:rPr>
              <a:t> til at forst</a:t>
            </a:r>
            <a:r>
              <a:rPr lang="da-DK" sz="1400" i="1" dirty="0">
                <a:latin typeface="MyriadPro-It"/>
              </a:rPr>
              <a:t>å sansefænomener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EA361D-0907-7014-B057-1F1B068D094C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21148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1" y="2227385"/>
            <a:ext cx="5593809" cy="231030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1" y="4774896"/>
            <a:ext cx="63265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1.5 Barnets økologiske udviklingsmiljø </a:t>
            </a:r>
            <a:r>
              <a:rPr lang="da-DK" sz="1400" b="0" u="none" strike="noStrike" baseline="0" dirty="0">
                <a:latin typeface="MyriadPro-It"/>
              </a:rPr>
              <a:t>(inspireret af Bronfenbrenner 1979)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EA361D-0907-7014-B057-1F1B068D094C}"/>
              </a:ext>
            </a:extLst>
          </p:cNvPr>
          <p:cNvSpPr txBox="1"/>
          <p:nvPr/>
        </p:nvSpPr>
        <p:spPr>
          <a:xfrm>
            <a:off x="1338262" y="5657671"/>
            <a:ext cx="9451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</a:t>
            </a:r>
            <a:r>
              <a:rPr lang="da-DK" sz="1600" dirty="0" err="1"/>
              <a:t>Urie</a:t>
            </a:r>
            <a:r>
              <a:rPr lang="da-DK" sz="1600" dirty="0"/>
              <a:t> </a:t>
            </a:r>
            <a:r>
              <a:rPr lang="en-US" sz="1600" b="0" i="0" u="none" strike="noStrike" baseline="0" dirty="0">
                <a:latin typeface="MyriadPro-Regular"/>
              </a:rPr>
              <a:t>Bronfenbrenner (1979). </a:t>
            </a:r>
            <a:r>
              <a:rPr lang="en-US" sz="1600" b="0" i="1" u="none" strike="noStrike" baseline="0" dirty="0">
                <a:latin typeface="MyriadPro-It"/>
              </a:rPr>
              <a:t>The Ecology of Human Development</a:t>
            </a:r>
            <a:r>
              <a:rPr lang="en-US" sz="1600" b="0" i="0" u="none" strike="noStrike" baseline="0" dirty="0">
                <a:latin typeface="MyriadPro-Regular"/>
              </a:rPr>
              <a:t>. Harvard University Press.</a:t>
            </a:r>
          </a:p>
          <a:p>
            <a:endParaRPr lang="da-DK" sz="1600" dirty="0"/>
          </a:p>
          <a:p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33211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949585"/>
            <a:ext cx="3666961" cy="354390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93217"/>
            <a:ext cx="6381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1.6 Barnets økologiske udviklingsmiljø </a:t>
            </a:r>
            <a:r>
              <a:rPr lang="da-DK" sz="1400" b="0" u="none" strike="noStrike" baseline="0" dirty="0">
                <a:latin typeface="MyriadPro-It"/>
              </a:rPr>
              <a:t>(inspireret af Bronfenbrenner 1979)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6F93485-CC82-7216-F955-1020BFE8CB98}"/>
              </a:ext>
            </a:extLst>
          </p:cNvPr>
          <p:cNvSpPr txBox="1"/>
          <p:nvPr/>
        </p:nvSpPr>
        <p:spPr>
          <a:xfrm>
            <a:off x="1338262" y="5657671"/>
            <a:ext cx="9451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</a:t>
            </a:r>
            <a:r>
              <a:rPr lang="da-DK" sz="1600" dirty="0" err="1"/>
              <a:t>Urie</a:t>
            </a:r>
            <a:r>
              <a:rPr lang="da-DK" sz="1600" dirty="0"/>
              <a:t> </a:t>
            </a:r>
            <a:r>
              <a:rPr lang="en-US" sz="1600" b="0" i="0" u="none" strike="noStrike" baseline="0" dirty="0">
                <a:latin typeface="MyriadPro-Regular"/>
              </a:rPr>
              <a:t>Bronfenbrenner (1979). </a:t>
            </a:r>
            <a:r>
              <a:rPr lang="en-US" sz="1600" b="0" i="1" u="none" strike="noStrike" baseline="0" dirty="0">
                <a:latin typeface="MyriadPro-It"/>
              </a:rPr>
              <a:t>The Ecology of Human Development</a:t>
            </a:r>
            <a:r>
              <a:rPr lang="en-US" sz="1600" b="0" i="0" u="none" strike="noStrike" baseline="0" dirty="0">
                <a:latin typeface="MyriadPro-Regular"/>
              </a:rPr>
              <a:t>. Harvard University Press.</a:t>
            </a:r>
          </a:p>
          <a:p>
            <a:endParaRPr lang="da-DK" sz="1600" dirty="0"/>
          </a:p>
          <a:p>
            <a:r>
              <a:rPr lang="da-DK" sz="1600" dirty="0"/>
              <a:t>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14825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820915"/>
            <a:ext cx="3882415" cy="374968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60183"/>
            <a:ext cx="53673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2.1</a:t>
            </a:r>
            <a:r>
              <a:rPr lang="da-DK" sz="1400" b="0" i="1" u="none" strike="noStrike" baseline="0" dirty="0">
                <a:latin typeface="MyriadPro-It"/>
              </a:rPr>
              <a:t> De otte sansesystemer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1429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FA24DFA-A93D-D7AF-EE6D-CF1EAAF69C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34250" cy="4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56C076-33FF-8019-8288-3C01E764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8262" y="1513179"/>
            <a:ext cx="3804024" cy="328957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C86D9A9-9206-7493-12B9-D8FB45BC17CE}"/>
              </a:ext>
            </a:extLst>
          </p:cNvPr>
          <p:cNvSpPr txBox="1"/>
          <p:nvPr/>
        </p:nvSpPr>
        <p:spPr>
          <a:xfrm>
            <a:off x="1338262" y="4802754"/>
            <a:ext cx="6062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1" u="none" strike="noStrike" baseline="0" dirty="0">
                <a:latin typeface="MyriadPro-It"/>
              </a:rPr>
              <a:t>Figur </a:t>
            </a:r>
            <a:r>
              <a:rPr lang="da-DK" sz="1400" i="1" dirty="0">
                <a:latin typeface="MyriadPro-It"/>
              </a:rPr>
              <a:t>2.2</a:t>
            </a:r>
            <a:r>
              <a:rPr lang="da-DK" sz="1400" b="0" i="1" u="none" strike="noStrike" baseline="0" dirty="0">
                <a:latin typeface="MyriadPro-It"/>
              </a:rPr>
              <a:t> Sanseudvikling i fostertilstanden </a:t>
            </a:r>
            <a:r>
              <a:rPr lang="da-DK" sz="1400" b="0" u="none" strike="noStrike" baseline="0" dirty="0">
                <a:latin typeface="MyriadPro-It"/>
              </a:rPr>
              <a:t>(© Frost &amp; Skytte Jakobsen 2023)</a:t>
            </a:r>
            <a:r>
              <a:rPr lang="da-DK" sz="1400" b="0" i="1" u="none" strike="noStrike" baseline="0" dirty="0">
                <a:latin typeface="MyriadPro-It"/>
              </a:rPr>
              <a:t>.</a:t>
            </a: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B1C3173-C8EC-726F-63B1-CDD6C27BDC15}"/>
              </a:ext>
            </a:extLst>
          </p:cNvPr>
          <p:cNvSpPr txBox="1"/>
          <p:nvPr/>
        </p:nvSpPr>
        <p:spPr>
          <a:xfrm>
            <a:off x="1338262" y="5827846"/>
            <a:ext cx="94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Kilde: Gitte Frost &amp; Ida Skytte Jakobsen (2023). </a:t>
            </a:r>
            <a:r>
              <a:rPr lang="da-DK" sz="1600" i="1" dirty="0"/>
              <a:t>SANS. Om Sanser og sanseintegration i et relationelt perspektiv. </a:t>
            </a:r>
            <a:r>
              <a:rPr lang="da-DK" sz="1600" dirty="0"/>
              <a:t>Akademisk Forlag.</a:t>
            </a:r>
          </a:p>
        </p:txBody>
      </p:sp>
    </p:spTree>
    <p:extLst>
      <p:ext uri="{BB962C8B-B14F-4D97-AF65-F5344CB8AC3E}">
        <p14:creationId xmlns:p14="http://schemas.microsoft.com/office/powerpoint/2010/main" val="34517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1A454A24CD94D89A56E556C3608B9" ma:contentTypeVersion="16" ma:contentTypeDescription="Create a new document." ma:contentTypeScope="" ma:versionID="f681618caef5301291be495cae3bc4c7">
  <xsd:schema xmlns:xsd="http://www.w3.org/2001/XMLSchema" xmlns:xs="http://www.w3.org/2001/XMLSchema" xmlns:p="http://schemas.microsoft.com/office/2006/metadata/properties" xmlns:ns2="2f41dfeb-3aaf-4e76-8b01-6295af0a2cf6" xmlns:ns3="9c0b319e-210e-44c2-b090-f7098a947834" targetNamespace="http://schemas.microsoft.com/office/2006/metadata/properties" ma:root="true" ma:fieldsID="ea064c35efa88df0ea2bea871916651a" ns2:_="" ns3:_="">
    <xsd:import namespace="2f41dfeb-3aaf-4e76-8b01-6295af0a2cf6"/>
    <xsd:import namespace="9c0b319e-210e-44c2-b090-f7098a9478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1dfeb-3aaf-4e76-8b01-6295af0a2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926cf8-d6ec-4170-b97f-a4c138665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b319e-210e-44c2-b090-f7098a947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193a49-4b97-4627-a2cd-1155a04b664b}" ma:internalName="TaxCatchAll" ma:showField="CatchAllData" ma:web="9c0b319e-210e-44c2-b090-f7098a9478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D49FAA-940D-4AE9-9C54-C759C77AEA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DF09E6-CBC7-46B6-816E-7ECF664411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41dfeb-3aaf-4e76-8b01-6295af0a2cf6"/>
    <ds:schemaRef ds:uri="9c0b319e-210e-44c2-b090-f7098a947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Widescreen</PresentationFormat>
  <Paragraphs>103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MyriadPro-It</vt:lpstr>
      <vt:lpstr>MyriadPro-Regular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Hastrup, Signe DK - LRI</dc:creator>
  <cp:lastModifiedBy>Carlsen, Frederikke Didia Lønholdt DK - LRI</cp:lastModifiedBy>
  <cp:revision>1</cp:revision>
  <dcterms:created xsi:type="dcterms:W3CDTF">2023-06-12T13:37:36Z</dcterms:created>
  <dcterms:modified xsi:type="dcterms:W3CDTF">2023-06-19T14:24:32Z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0b3b83-c0d0-4fe6-b453-f5b9891d7703_Enabled">
    <vt:lpwstr>true</vt:lpwstr>
  </property>
  <property fmtid="{D5CDD505-2E9C-101B-9397-08002B2CF9AE}" pid="3" name="MSIP_Label_dd0b3b83-c0d0-4fe6-b453-f5b9891d7703_SetDate">
    <vt:lpwstr>2023-06-12T14:13:26Z</vt:lpwstr>
  </property>
  <property fmtid="{D5CDD505-2E9C-101B-9397-08002B2CF9AE}" pid="4" name="MSIP_Label_dd0b3b83-c0d0-4fe6-b453-f5b9891d7703_Method">
    <vt:lpwstr>Standard</vt:lpwstr>
  </property>
  <property fmtid="{D5CDD505-2E9C-101B-9397-08002B2CF9AE}" pid="5" name="MSIP_Label_dd0b3b83-c0d0-4fe6-b453-f5b9891d7703_Name">
    <vt:lpwstr>Internal</vt:lpwstr>
  </property>
  <property fmtid="{D5CDD505-2E9C-101B-9397-08002B2CF9AE}" pid="6" name="MSIP_Label_dd0b3b83-c0d0-4fe6-b453-f5b9891d7703_SiteId">
    <vt:lpwstr>d5dfa732-4450-4094-a0f9-50bd719272da</vt:lpwstr>
  </property>
  <property fmtid="{D5CDD505-2E9C-101B-9397-08002B2CF9AE}" pid="7" name="MSIP_Label_dd0b3b83-c0d0-4fe6-b453-f5b9891d7703_ActionId">
    <vt:lpwstr>33e64c2a-cde2-40e0-be27-be37946b44eb</vt:lpwstr>
  </property>
  <property fmtid="{D5CDD505-2E9C-101B-9397-08002B2CF9AE}" pid="8" name="MSIP_Label_dd0b3b83-c0d0-4fe6-b453-f5b9891d7703_ContentBits">
    <vt:lpwstr>0</vt:lpwstr>
  </property>
</Properties>
</file>