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770" autoAdjust="0"/>
  </p:normalViewPr>
  <p:slideViewPr>
    <p:cSldViewPr snapToGrid="0">
      <p:cViewPr varScale="1">
        <p:scale>
          <a:sx n="119" d="100"/>
          <a:sy n="119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esen, Anne Dalsgaard DK - LRI" userId="294ca183-a828-447e-a6ab-0e2eb62b54d2" providerId="ADAL" clId="{8C239387-18E3-4351-AA31-F1C2368B4F67}"/>
    <pc:docChg chg="undo custSel addSld modSld modMainMaster modNotesMaster">
      <pc:chgData name="Justesen, Anne Dalsgaard DK - LRI" userId="294ca183-a828-447e-a6ab-0e2eb62b54d2" providerId="ADAL" clId="{8C239387-18E3-4351-AA31-F1C2368B4F67}" dt="2024-06-24T14:16:58.614" v="1964" actId="207"/>
      <pc:docMkLst>
        <pc:docMk/>
      </pc:docMkLst>
      <pc:sldChg chg="modSp mod">
        <pc:chgData name="Justesen, Anne Dalsgaard DK - LRI" userId="294ca183-a828-447e-a6ab-0e2eb62b54d2" providerId="ADAL" clId="{8C239387-18E3-4351-AA31-F1C2368B4F67}" dt="2024-06-24T14:16:58.614" v="1964" actId="207"/>
        <pc:sldMkLst>
          <pc:docMk/>
          <pc:sldMk cId="3973796812" sldId="257"/>
        </pc:sldMkLst>
      </pc:sldChg>
      <pc:sldChg chg="modSp mod">
        <pc:chgData name="Justesen, Anne Dalsgaard DK - LRI" userId="294ca183-a828-447e-a6ab-0e2eb62b54d2" providerId="ADAL" clId="{8C239387-18E3-4351-AA31-F1C2368B4F67}" dt="2024-06-24T13:57:56.242" v="1765" actId="14100"/>
        <pc:sldMkLst>
          <pc:docMk/>
          <pc:sldMk cId="3264130252" sldId="258"/>
        </pc:sldMkLst>
      </pc:sldChg>
      <pc:sldChg chg="modSp mod">
        <pc:chgData name="Justesen, Anne Dalsgaard DK - LRI" userId="294ca183-a828-447e-a6ab-0e2eb62b54d2" providerId="ADAL" clId="{8C239387-18E3-4351-AA31-F1C2368B4F67}" dt="2024-06-24T14:09:29.588" v="1886" actId="20577"/>
        <pc:sldMkLst>
          <pc:docMk/>
          <pc:sldMk cId="3558244397" sldId="259"/>
        </pc:sldMkLst>
      </pc:sldChg>
      <pc:sldChg chg="modSp mod">
        <pc:chgData name="Justesen, Anne Dalsgaard DK - LRI" userId="294ca183-a828-447e-a6ab-0e2eb62b54d2" providerId="ADAL" clId="{8C239387-18E3-4351-AA31-F1C2368B4F67}" dt="2024-06-24T14:01:35.148" v="1777" actId="1076"/>
        <pc:sldMkLst>
          <pc:docMk/>
          <pc:sldMk cId="20742991" sldId="260"/>
        </pc:sldMkLst>
      </pc:sldChg>
      <pc:sldChg chg="modSp mod">
        <pc:chgData name="Justesen, Anne Dalsgaard DK - LRI" userId="294ca183-a828-447e-a6ab-0e2eb62b54d2" providerId="ADAL" clId="{8C239387-18E3-4351-AA31-F1C2368B4F67}" dt="2024-06-24T14:01:53.275" v="1780" actId="1076"/>
        <pc:sldMkLst>
          <pc:docMk/>
          <pc:sldMk cId="491671129" sldId="261"/>
        </pc:sldMkLst>
      </pc:sldChg>
      <pc:sldChg chg="modSp mod">
        <pc:chgData name="Justesen, Anne Dalsgaard DK - LRI" userId="294ca183-a828-447e-a6ab-0e2eb62b54d2" providerId="ADAL" clId="{8C239387-18E3-4351-AA31-F1C2368B4F67}" dt="2024-06-24T14:02:07.669" v="1784" actId="1076"/>
        <pc:sldMkLst>
          <pc:docMk/>
          <pc:sldMk cId="3786256985" sldId="262"/>
        </pc:sldMkLst>
      </pc:sldChg>
      <pc:sldChg chg="modSp mod">
        <pc:chgData name="Justesen, Anne Dalsgaard DK - LRI" userId="294ca183-a828-447e-a6ab-0e2eb62b54d2" providerId="ADAL" clId="{8C239387-18E3-4351-AA31-F1C2368B4F67}" dt="2024-06-24T14:10:36.880" v="1888" actId="14100"/>
        <pc:sldMkLst>
          <pc:docMk/>
          <pc:sldMk cId="448853007" sldId="263"/>
        </pc:sldMkLst>
      </pc:sldChg>
      <pc:sldChg chg="modSp mod modNotes">
        <pc:chgData name="Justesen, Anne Dalsgaard DK - LRI" userId="294ca183-a828-447e-a6ab-0e2eb62b54d2" providerId="ADAL" clId="{8C239387-18E3-4351-AA31-F1C2368B4F67}" dt="2024-06-24T14:11:15.557" v="1893" actId="1076"/>
        <pc:sldMkLst>
          <pc:docMk/>
          <pc:sldMk cId="227019909" sldId="264"/>
        </pc:sldMkLst>
      </pc:sldChg>
      <pc:sldChg chg="modSp mod">
        <pc:chgData name="Justesen, Anne Dalsgaard DK - LRI" userId="294ca183-a828-447e-a6ab-0e2eb62b54d2" providerId="ADAL" clId="{8C239387-18E3-4351-AA31-F1C2368B4F67}" dt="2024-06-24T14:03:00.913" v="1794" actId="14100"/>
        <pc:sldMkLst>
          <pc:docMk/>
          <pc:sldMk cId="1635696497" sldId="265"/>
        </pc:sldMkLst>
      </pc:sldChg>
      <pc:sldChg chg="modSp mod">
        <pc:chgData name="Justesen, Anne Dalsgaard DK - LRI" userId="294ca183-a828-447e-a6ab-0e2eb62b54d2" providerId="ADAL" clId="{8C239387-18E3-4351-AA31-F1C2368B4F67}" dt="2024-06-24T14:03:13.671" v="1797" actId="1076"/>
        <pc:sldMkLst>
          <pc:docMk/>
          <pc:sldMk cId="4218413316" sldId="266"/>
        </pc:sldMkLst>
      </pc:sldChg>
      <pc:sldChg chg="modSp mod">
        <pc:chgData name="Justesen, Anne Dalsgaard DK - LRI" userId="294ca183-a828-447e-a6ab-0e2eb62b54d2" providerId="ADAL" clId="{8C239387-18E3-4351-AA31-F1C2368B4F67}" dt="2024-06-24T14:11:44.363" v="1894" actId="14100"/>
        <pc:sldMkLst>
          <pc:docMk/>
          <pc:sldMk cId="1677238762" sldId="267"/>
        </pc:sldMkLst>
      </pc:sldChg>
      <pc:sldChg chg="addSp delSp modSp mod">
        <pc:chgData name="Justesen, Anne Dalsgaard DK - LRI" userId="294ca183-a828-447e-a6ab-0e2eb62b54d2" providerId="ADAL" clId="{8C239387-18E3-4351-AA31-F1C2368B4F67}" dt="2024-06-24T14:12:48.501" v="1903" actId="14100"/>
        <pc:sldMkLst>
          <pc:docMk/>
          <pc:sldMk cId="4158362543" sldId="268"/>
        </pc:sldMkLst>
      </pc:sldChg>
      <pc:sldChg chg="addSp modSp new mod">
        <pc:chgData name="Justesen, Anne Dalsgaard DK - LRI" userId="294ca183-a828-447e-a6ab-0e2eb62b54d2" providerId="ADAL" clId="{8C239387-18E3-4351-AA31-F1C2368B4F67}" dt="2024-06-24T14:14:05.031" v="1957" actId="1076"/>
        <pc:sldMkLst>
          <pc:docMk/>
          <pc:sldMk cId="3869162744" sldId="269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4:31.550" v="1812" actId="14100"/>
        <pc:sldMkLst>
          <pc:docMk/>
          <pc:sldMk cId="2732615894" sldId="270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4:47.648" v="1816" actId="14100"/>
        <pc:sldMkLst>
          <pc:docMk/>
          <pc:sldMk cId="12938389" sldId="271"/>
        </pc:sldMkLst>
      </pc:sldChg>
      <pc:sldChg chg="addSp modSp new mod">
        <pc:chgData name="Justesen, Anne Dalsgaard DK - LRI" userId="294ca183-a828-447e-a6ab-0e2eb62b54d2" providerId="ADAL" clId="{8C239387-18E3-4351-AA31-F1C2368B4F67}" dt="2024-06-24T14:14:43.913" v="1958" actId="14100"/>
        <pc:sldMkLst>
          <pc:docMk/>
          <pc:sldMk cId="2614215252" sldId="272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5:10.863" v="1821" actId="1076"/>
        <pc:sldMkLst>
          <pc:docMk/>
          <pc:sldMk cId="1672708565" sldId="273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5:19.029" v="1823" actId="1076"/>
        <pc:sldMkLst>
          <pc:docMk/>
          <pc:sldMk cId="1575686786" sldId="274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5:32.038" v="1826" actId="14100"/>
        <pc:sldMkLst>
          <pc:docMk/>
          <pc:sldMk cId="1677418705" sldId="275"/>
        </pc:sldMkLst>
      </pc:sldChg>
      <pc:sldChg chg="addSp modSp new mod">
        <pc:chgData name="Justesen, Anne Dalsgaard DK - LRI" userId="294ca183-a828-447e-a6ab-0e2eb62b54d2" providerId="ADAL" clId="{8C239387-18E3-4351-AA31-F1C2368B4F67}" dt="2024-06-24T14:15:44.636" v="1963" actId="1076"/>
        <pc:sldMkLst>
          <pc:docMk/>
          <pc:sldMk cId="934388927" sldId="276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5:46.191" v="1830" actId="1076"/>
        <pc:sldMkLst>
          <pc:docMk/>
          <pc:sldMk cId="3912944663" sldId="277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6:00.421" v="1832" actId="1076"/>
        <pc:sldMkLst>
          <pc:docMk/>
          <pc:sldMk cId="193066160" sldId="278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6:07.400" v="1834" actId="1076"/>
        <pc:sldMkLst>
          <pc:docMk/>
          <pc:sldMk cId="1856960362" sldId="279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6:13.060" v="1836" actId="1076"/>
        <pc:sldMkLst>
          <pc:docMk/>
          <pc:sldMk cId="117497016" sldId="280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6:25.771" v="1839" actId="14100"/>
        <pc:sldMkLst>
          <pc:docMk/>
          <pc:sldMk cId="2893641854" sldId="281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6:37.135" v="1842" actId="14100"/>
        <pc:sldMkLst>
          <pc:docMk/>
          <pc:sldMk cId="142992683" sldId="282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6:49.337" v="1845" actId="14100"/>
        <pc:sldMkLst>
          <pc:docMk/>
          <pc:sldMk cId="1987389528" sldId="283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7:05.352" v="1849" actId="14100"/>
        <pc:sldMkLst>
          <pc:docMk/>
          <pc:sldMk cId="431487157" sldId="284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7:16.952" v="1852" actId="14100"/>
        <pc:sldMkLst>
          <pc:docMk/>
          <pc:sldMk cId="2769550135" sldId="285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7:31.688" v="1855" actId="14100"/>
        <pc:sldMkLst>
          <pc:docMk/>
          <pc:sldMk cId="2503568485" sldId="286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7:44.598" v="1858" actId="14100"/>
        <pc:sldMkLst>
          <pc:docMk/>
          <pc:sldMk cId="802810915" sldId="287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8:00.946" v="1861" actId="14100"/>
        <pc:sldMkLst>
          <pc:docMk/>
          <pc:sldMk cId="419208526" sldId="288"/>
        </pc:sldMkLst>
      </pc:sldChg>
      <pc:sldChg chg="addSp modSp new mod">
        <pc:chgData name="Justesen, Anne Dalsgaard DK - LRI" userId="294ca183-a828-447e-a6ab-0e2eb62b54d2" providerId="ADAL" clId="{8C239387-18E3-4351-AA31-F1C2368B4F67}" dt="2024-06-24T14:08:11.658" v="1864" actId="14100"/>
        <pc:sldMkLst>
          <pc:docMk/>
          <pc:sldMk cId="624386321" sldId="289"/>
        </pc:sldMkLst>
      </pc:sldChg>
      <pc:sldMasterChg chg="modSp modSldLayout">
        <pc:chgData name="Justesen, Anne Dalsgaard DK - LRI" userId="294ca183-a828-447e-a6ab-0e2eb62b54d2" providerId="ADAL" clId="{8C239387-18E3-4351-AA31-F1C2368B4F67}" dt="2024-06-24T12:20:42.601" v="691"/>
        <pc:sldMasterMkLst>
          <pc:docMk/>
          <pc:sldMasterMk cId="318200765" sldId="2147483648"/>
        </pc:sldMasterMkLst>
        <pc:sldLayoutChg chg="modSp">
          <pc:chgData name="Justesen, Anne Dalsgaard DK - LRI" userId="294ca183-a828-447e-a6ab-0e2eb62b54d2" providerId="ADAL" clId="{8C239387-18E3-4351-AA31-F1C2368B4F67}" dt="2024-06-24T12:20:42.601" v="691"/>
          <pc:sldLayoutMkLst>
            <pc:docMk/>
            <pc:sldMasterMk cId="318200765" sldId="2147483648"/>
            <pc:sldLayoutMk cId="2666189583" sldId="2147483649"/>
          </pc:sldLayoutMkLst>
        </pc:sldLayoutChg>
        <pc:sldLayoutChg chg="modSp">
          <pc:chgData name="Justesen, Anne Dalsgaard DK - LRI" userId="294ca183-a828-447e-a6ab-0e2eb62b54d2" providerId="ADAL" clId="{8C239387-18E3-4351-AA31-F1C2368B4F67}" dt="2024-06-24T12:20:42.601" v="691"/>
          <pc:sldLayoutMkLst>
            <pc:docMk/>
            <pc:sldMasterMk cId="318200765" sldId="2147483648"/>
            <pc:sldLayoutMk cId="782721541" sldId="2147483651"/>
          </pc:sldLayoutMkLst>
        </pc:sldLayoutChg>
        <pc:sldLayoutChg chg="modSp">
          <pc:chgData name="Justesen, Anne Dalsgaard DK - LRI" userId="294ca183-a828-447e-a6ab-0e2eb62b54d2" providerId="ADAL" clId="{8C239387-18E3-4351-AA31-F1C2368B4F67}" dt="2024-06-24T12:20:42.601" v="691"/>
          <pc:sldLayoutMkLst>
            <pc:docMk/>
            <pc:sldMasterMk cId="318200765" sldId="2147483648"/>
            <pc:sldLayoutMk cId="3987256206" sldId="2147483652"/>
          </pc:sldLayoutMkLst>
        </pc:sldLayoutChg>
        <pc:sldLayoutChg chg="modSp">
          <pc:chgData name="Justesen, Anne Dalsgaard DK - LRI" userId="294ca183-a828-447e-a6ab-0e2eb62b54d2" providerId="ADAL" clId="{8C239387-18E3-4351-AA31-F1C2368B4F67}" dt="2024-06-24T12:20:42.601" v="691"/>
          <pc:sldLayoutMkLst>
            <pc:docMk/>
            <pc:sldMasterMk cId="318200765" sldId="2147483648"/>
            <pc:sldLayoutMk cId="448416186" sldId="2147483653"/>
          </pc:sldLayoutMkLst>
        </pc:sldLayoutChg>
        <pc:sldLayoutChg chg="modSp">
          <pc:chgData name="Justesen, Anne Dalsgaard DK - LRI" userId="294ca183-a828-447e-a6ab-0e2eb62b54d2" providerId="ADAL" clId="{8C239387-18E3-4351-AA31-F1C2368B4F67}" dt="2024-06-24T12:20:42.601" v="691"/>
          <pc:sldLayoutMkLst>
            <pc:docMk/>
            <pc:sldMasterMk cId="318200765" sldId="2147483648"/>
            <pc:sldLayoutMk cId="1316588149" sldId="2147483656"/>
          </pc:sldLayoutMkLst>
        </pc:sldLayoutChg>
        <pc:sldLayoutChg chg="modSp">
          <pc:chgData name="Justesen, Anne Dalsgaard DK - LRI" userId="294ca183-a828-447e-a6ab-0e2eb62b54d2" providerId="ADAL" clId="{8C239387-18E3-4351-AA31-F1C2368B4F67}" dt="2024-06-24T12:20:42.601" v="691"/>
          <pc:sldLayoutMkLst>
            <pc:docMk/>
            <pc:sldMasterMk cId="318200765" sldId="2147483648"/>
            <pc:sldLayoutMk cId="978659108" sldId="2147483657"/>
          </pc:sldLayoutMkLst>
        </pc:sldLayoutChg>
        <pc:sldLayoutChg chg="modSp">
          <pc:chgData name="Justesen, Anne Dalsgaard DK - LRI" userId="294ca183-a828-447e-a6ab-0e2eb62b54d2" providerId="ADAL" clId="{8C239387-18E3-4351-AA31-F1C2368B4F67}" dt="2024-06-24T12:20:42.601" v="691"/>
          <pc:sldLayoutMkLst>
            <pc:docMk/>
            <pc:sldMasterMk cId="318200765" sldId="2147483648"/>
            <pc:sldLayoutMk cId="2214512386" sldId="2147483659"/>
          </pc:sldLayoutMkLst>
        </pc:sldLayoutChg>
      </pc:sldMasterChg>
    </pc:docChg>
  </pc:docChgLst>
  <pc:docChgLst>
    <pc:chgData name="Anne Dalsgaard Justesen" userId="294ca183-a828-447e-a6ab-0e2eb62b54d2" providerId="ADAL" clId="{EFB41BF4-CFC3-4C27-BB93-D9BE4E8F3A61}"/>
    <pc:docChg chg="delSld">
      <pc:chgData name="Anne Dalsgaard Justesen" userId="294ca183-a828-447e-a6ab-0e2eb62b54d2" providerId="ADAL" clId="{EFB41BF4-CFC3-4C27-BB93-D9BE4E8F3A61}" dt="2025-10-02T11:15:21.449" v="0" actId="2696"/>
      <pc:docMkLst>
        <pc:docMk/>
      </pc:docMkLst>
      <pc:sldChg chg="del">
        <pc:chgData name="Anne Dalsgaard Justesen" userId="294ca183-a828-447e-a6ab-0e2eb62b54d2" providerId="ADAL" clId="{EFB41BF4-CFC3-4C27-BB93-D9BE4E8F3A61}" dt="2025-10-02T11:15:21.449" v="0" actId="2696"/>
        <pc:sldMkLst>
          <pc:docMk/>
          <pc:sldMk cId="491671129" sldId="2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76CC6-5D42-4ACC-8AF8-DAE13A4EC6FD}" type="datetimeFigureOut">
              <a:rPr lang="da-DK" smtClean="0"/>
              <a:t>02-10-2025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37EAB-AB94-47D7-9B2B-A1ED9322C11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8038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37EAB-AB94-47D7-9B2B-A1ED9322C113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2328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A5305-61F1-9642-91D1-9959D6D64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8F16FAC-CCD7-F44A-5B10-DFEC71A12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B5FAAB-1C14-65E9-767B-9F01C24D1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02-10-2025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4AD3827-7D4A-CB79-085F-1C9FCDAB7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2FDC517-69A9-E912-0566-9B8CC371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6189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9CF4B-2F08-C768-989F-E86F7EDF5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6CFB0DD-2D52-7E18-4CFE-4DB758ED6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4A25B6E-38B9-F4CF-CEC3-EB8D7942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02-10-2025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64FCC34-2021-BE4A-CB57-48FBC599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5617F9D-AB76-8A7E-9B37-BF573D86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2662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3BB02421-9D30-591D-33D2-E93266988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99F22F3-39C6-6134-09DD-808AFA760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E22DB14-05E1-B359-5D65-6132FA8D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02-10-2025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1243C58-D197-271B-1884-8A1442F7E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544A82-EDBF-0DA0-34EB-2DD8637A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451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EEFC3-D8B4-17E7-7D98-B0A2BE502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638929C-5474-5746-484B-ACD9C6A2B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EE03F7E-0BBC-D76A-36EE-776E0FD66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02-10-2025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51BE9FA-D6BB-3032-36AE-95D374E2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0B52143-8009-AABE-8A6B-239289965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487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0CB3C-4F4B-8A91-14A0-7DF094C1A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34B8592-560A-0DF4-59B3-4C56ACA06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22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8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F3960AA-43F2-FCE6-8424-7930479D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02-10-2025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7CD15FB-EC48-0DB8-5B0B-BD55C629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8A8823-20D9-A550-3036-1EEE4A81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272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99856-8430-5915-BECB-7A341FF55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F5F7528-B4B5-5DD4-C749-E64B6060A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DD8A7CC-DF1B-5300-F38F-D8FA9AFB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47CC532-48C2-3A73-4D8C-2CACF5C9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02-10-2025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21D53DA-13E4-53A8-6333-A0FABA146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9CA5DE3-EDDE-AACF-81FE-270848D8D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7256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B4922-B9B0-0420-71C4-1FD7D6F6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699717-54EC-B14F-5266-71C6A315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835DA72-8EE7-C940-EF7F-93AF78425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6F9D7F4-52E2-0B62-F6C1-6C5B0B917F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E8E8121-5C9A-A8E7-75D3-254F182F38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8B4C11B-8537-7494-0020-305FB7B8D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02-10-2025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CC9D559-FBDB-5B2E-6BFA-398A06D28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F8592AC-5C93-7C71-6E1F-BF6FF416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8416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63B567-9940-4280-4A2D-43767CD69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49B63BC-2A6B-513B-F6AC-0F6DC7EB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02-10-2025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91A63F4-8C89-992E-9362-B5187D094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90356F0-6B3F-06D4-1CCE-BBDF9F17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06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6D4DCEC-6532-9EC5-2D99-6B0FB37D2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02-10-2025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39AD348-0037-8EE7-B37F-A1D2E478C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F14C625-DAFD-52BC-F9D2-B7C3A5C42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109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B9CE8-FE90-E8F2-1E53-3F578F100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C0F4E6C-9268-DC56-1025-F77B4A6A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A0783CD-26BE-7123-3248-DA4B2D242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215B310-F338-AAA3-C6C4-B790FBE6E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02-10-2025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415DD4-3358-5E9A-A3DB-3A4C26FBA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8F1A139-AA02-90A4-84A2-1AE4720E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6588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63F183-08B6-A2DA-3EA1-FCCA292DF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52C4267-D1F9-C463-A45D-7298370EE6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2" indent="0">
              <a:buNone/>
              <a:defRPr sz="2400"/>
            </a:lvl3pPr>
            <a:lvl4pPr marL="1371635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8" indent="0">
              <a:buNone/>
              <a:defRPr sz="2000"/>
            </a:lvl7pPr>
            <a:lvl8pPr marL="3200481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2F0A9F3-6D35-D1EE-2670-B07676193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3B12B5C-C22F-892E-2A9E-BEFC03ED4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77E9A-CEFF-4BC4-A632-BA53188816C5}" type="datetimeFigureOut">
              <a:rPr lang="da-DK" smtClean="0"/>
              <a:t>02-10-2025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3AC40E6-C374-1E68-6FCC-A36C9186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C93C328-6BF3-A911-A3B2-47FDE10C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996F-716B-4457-954E-02A696CB28F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8659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595F72D-99B1-02AB-93A3-BD757BE9D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C57C6A2-7D66-C5CE-917A-87A509308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FBBF106-9CB4-0A27-BD66-422EBCD57F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077E9A-CEFF-4BC4-A632-BA53188816C5}" type="datetimeFigureOut">
              <a:rPr lang="da-DK" smtClean="0"/>
              <a:t>02-10-2025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EE91169-3323-A993-BAE5-A0C7C6A8D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29276F3-63A2-A852-EA0E-E68F1C785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5C996F-716B-4457-954E-02A696CB28F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20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2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2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7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9" indent="-228607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7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3" indent="-228607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4" indent="-228607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7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7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7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92FE7-5F95-C1C1-392F-B5870CD07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0890" y="4"/>
            <a:ext cx="6009467" cy="2414725"/>
          </a:xfrm>
        </p:spPr>
        <p:txBody>
          <a:bodyPr>
            <a:normAutofit/>
          </a:bodyPr>
          <a:lstStyle/>
          <a:p>
            <a:pPr algn="l"/>
            <a:r>
              <a:rPr lang="da-DK">
                <a:solidFill>
                  <a:schemeClr val="tx2">
                    <a:lumMod val="75000"/>
                    <a:lumOff val="25000"/>
                  </a:schemeClr>
                </a:solidFill>
              </a:rPr>
              <a:t>Figurer og tabeller til </a:t>
            </a:r>
            <a:r>
              <a:rPr lang="da-DK" i="1">
                <a:solidFill>
                  <a:schemeClr val="tx2">
                    <a:lumMod val="75000"/>
                    <a:lumOff val="25000"/>
                  </a:schemeClr>
                </a:solidFill>
              </a:rPr>
              <a:t>Idræt i skolen</a:t>
            </a:r>
            <a:br>
              <a:rPr lang="da-DK" i="1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da-DK" sz="1600">
                <a:solidFill>
                  <a:schemeClr val="tx2">
                    <a:lumMod val="75000"/>
                    <a:lumOff val="25000"/>
                  </a:schemeClr>
                </a:solidFill>
              </a:rPr>
              <a:t>Må anvendes i undervisningssammenhænge med kildeangivelse.</a:t>
            </a:r>
            <a:endParaRPr lang="da-DK" sz="1600" i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Billede 4" descr="Et billede, der indeholder tekst, skærmbillede, Font/skrifttype, grafisk design&#10;&#10;Automatisk genereret beskrivelse">
            <a:extLst>
              <a:ext uri="{FF2B5EF4-FFF2-40B4-BE49-F238E27FC236}">
                <a16:creationId xmlns:a16="http://schemas.microsoft.com/office/drawing/2014/main" id="{25DED025-C6EA-5D79-C7B9-85FDFDF4C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8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96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cirkel, tekst, kompas&#10;&#10;Automatisk genereret beskrivelse">
            <a:extLst>
              <a:ext uri="{FF2B5EF4-FFF2-40B4-BE49-F238E27FC236}">
                <a16:creationId xmlns:a16="http://schemas.microsoft.com/office/drawing/2014/main" id="{9BC575D2-4B8C-60B9-27CC-B1CE0FC1C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55672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5F13268-0490-B57B-DBDD-69AB429205B9}"/>
              </a:ext>
            </a:extLst>
          </p:cNvPr>
          <p:cNvSpPr txBox="1"/>
          <p:nvPr/>
        </p:nvSpPr>
        <p:spPr>
          <a:xfrm>
            <a:off x="10306050" y="5657671"/>
            <a:ext cx="1885950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7238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diagram, tekst, linje/række, skitse&#10;&#10;Automatisk genereret beskrivelse">
            <a:extLst>
              <a:ext uri="{FF2B5EF4-FFF2-40B4-BE49-F238E27FC236}">
                <a16:creationId xmlns:a16="http://schemas.microsoft.com/office/drawing/2014/main" id="{2E9D79B9-AEE0-5534-303F-B8D827913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6" y="1036097"/>
            <a:ext cx="8930945" cy="425723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B7F25744-4A0E-032B-0EF6-57C0E7DDEFCD}"/>
              </a:ext>
            </a:extLst>
          </p:cNvPr>
          <p:cNvSpPr txBox="1"/>
          <p:nvPr/>
        </p:nvSpPr>
        <p:spPr>
          <a:xfrm>
            <a:off x="9182101" y="4919008"/>
            <a:ext cx="3009899" cy="193899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Kasper Lasthein Madsen (2024). Fællesskab.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Anders Halling, Bjarne Andersen, Charlotte Skov Agergaard og Charlotte Worm (2011).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Bolden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spil – teambold i teori og praksis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Syddansk Universitetsforlag.</a:t>
            </a:r>
          </a:p>
        </p:txBody>
      </p:sp>
    </p:spTree>
    <p:extLst>
      <p:ext uri="{BB962C8B-B14F-4D97-AF65-F5344CB8AC3E}">
        <p14:creationId xmlns:p14="http://schemas.microsoft.com/office/powerpoint/2010/main" val="4158362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Font/skrifttype, skærmbillede, nummer/tal&#10;&#10;Automatisk genereret beskrivelse">
            <a:extLst>
              <a:ext uri="{FF2B5EF4-FFF2-40B4-BE49-F238E27FC236}">
                <a16:creationId xmlns:a16="http://schemas.microsoft.com/office/drawing/2014/main" id="{EAF29EFE-C3B5-FD43-3A54-C4B7F1993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1" y="4"/>
            <a:ext cx="5560745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4F1D297-48A3-1127-2110-9371AFD73181}"/>
              </a:ext>
            </a:extLst>
          </p:cNvPr>
          <p:cNvSpPr txBox="1"/>
          <p:nvPr/>
        </p:nvSpPr>
        <p:spPr>
          <a:xfrm>
            <a:off x="9372601" y="1779687"/>
            <a:ext cx="2819399" cy="50783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Annemari Svendsen (2024). Sundhed.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sz="1200">
                <a:ea typeface="MS Mincho" panose="02020609040205080304" pitchFamily="49" charset="-128"/>
                <a:cs typeface="Arial" panose="020B0604020202020204" pitchFamily="34" charset="0"/>
              </a:rPr>
              <a:t>Kasper Lasthein Madsen (2022). At fremme meningsfulde idrætsoplevelser. I: Kasper Lasthein Madsen &amp; Annemari Svendsen (red.). </a:t>
            </a:r>
            <a:r>
              <a:rPr lang="da-DK" sz="1200" i="1">
                <a:ea typeface="MS Mincho" panose="02020609040205080304" pitchFamily="49" charset="-128"/>
                <a:cs typeface="Arial" panose="020B0604020202020204" pitchFamily="34" charset="0"/>
              </a:rPr>
              <a:t>Fagdidaktik i idræt</a:t>
            </a:r>
            <a:r>
              <a:rPr lang="da-DK" sz="1200">
                <a:ea typeface="MS Mincho" panose="02020609040205080304" pitchFamily="49" charset="-128"/>
                <a:cs typeface="Arial" panose="020B0604020202020204" pitchFamily="34" charset="0"/>
              </a:rPr>
              <a:t>. Frydenlund.</a:t>
            </a:r>
          </a:p>
          <a:p>
            <a:endParaRPr lang="da-DK" sz="1200"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r>
              <a:rPr lang="da-DK" sz="1200">
                <a:ea typeface="MS Mincho" panose="02020609040205080304" pitchFamily="49" charset="-128"/>
                <a:cs typeface="Arial" panose="020B0604020202020204" pitchFamily="34" charset="0"/>
              </a:rPr>
              <a:t>Hanne H. </a:t>
            </a:r>
            <a:r>
              <a:rPr lang="da-DK" sz="1200" err="1">
                <a:ea typeface="MS Mincho" panose="02020609040205080304" pitchFamily="49" charset="-128"/>
                <a:cs typeface="Arial" panose="020B0604020202020204" pitchFamily="34" charset="0"/>
              </a:rPr>
              <a:t>Mong</a:t>
            </a:r>
            <a:r>
              <a:rPr lang="da-DK" sz="1200">
                <a:ea typeface="MS Mincho" panose="02020609040205080304" pitchFamily="49" charset="-128"/>
                <a:cs typeface="Arial" panose="020B0604020202020204" pitchFamily="34" charset="0"/>
              </a:rPr>
              <a:t> &amp; Øyvind </a:t>
            </a:r>
            <a:r>
              <a:rPr lang="da-DK" sz="1200" err="1">
                <a:ea typeface="MS Mincho" panose="02020609040205080304" pitchFamily="49" charset="-128"/>
                <a:cs typeface="Arial" panose="020B0604020202020204" pitchFamily="34" charset="0"/>
              </a:rPr>
              <a:t>Førland</a:t>
            </a:r>
            <a:r>
              <a:rPr lang="da-DK" sz="1200"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da-DK" sz="1200" err="1">
                <a:ea typeface="MS Mincho" panose="02020609040205080304" pitchFamily="49" charset="-128"/>
                <a:cs typeface="Arial" panose="020B0604020202020204" pitchFamily="34" charset="0"/>
              </a:rPr>
              <a:t>Standal</a:t>
            </a:r>
            <a:r>
              <a:rPr lang="da-DK" sz="1200">
                <a:ea typeface="MS Mincho" panose="02020609040205080304" pitchFamily="49" charset="-128"/>
                <a:cs typeface="Arial" panose="020B0604020202020204" pitchFamily="34" charset="0"/>
              </a:rPr>
              <a:t> (2019). </a:t>
            </a:r>
            <a:r>
              <a:rPr lang="en-US" sz="1200">
                <a:ea typeface="MS Mincho" panose="02020609040205080304" pitchFamily="49" charset="-128"/>
                <a:cs typeface="Arial" panose="020B0604020202020204" pitchFamily="34" charset="0"/>
              </a:rPr>
              <a:t>Didactics of health in physical education – a review of literature. </a:t>
            </a:r>
            <a:r>
              <a:rPr lang="en-US" sz="1200" i="1">
                <a:ea typeface="MS Mincho" panose="02020609040205080304" pitchFamily="49" charset="-128"/>
                <a:cs typeface="Arial" panose="020B0604020202020204" pitchFamily="34" charset="0"/>
              </a:rPr>
              <a:t>Physical Education and Sport Pedagogy</a:t>
            </a:r>
            <a:r>
              <a:rPr lang="en-US" sz="1200"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1200" i="1">
                <a:ea typeface="MS Mincho" panose="02020609040205080304" pitchFamily="49" charset="-128"/>
                <a:cs typeface="Arial" panose="020B0604020202020204" pitchFamily="34" charset="0"/>
              </a:rPr>
              <a:t>24</a:t>
            </a:r>
            <a:r>
              <a:rPr lang="en-US" sz="1200">
                <a:ea typeface="MS Mincho" panose="02020609040205080304" pitchFamily="49" charset="-128"/>
                <a:cs typeface="Arial" panose="020B0604020202020204" pitchFamily="34" charset="0"/>
              </a:rPr>
              <a:t>(5), 506-518.</a:t>
            </a:r>
          </a:p>
          <a:p>
            <a:endParaRPr lang="da-DK" sz="120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da-DK" sz="120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Mikael </a:t>
            </a:r>
            <a:r>
              <a:rPr lang="da-DK" sz="120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Quennerstedt</a:t>
            </a:r>
            <a:r>
              <a:rPr lang="da-DK" sz="120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(2007). </a:t>
            </a:r>
            <a:r>
              <a:rPr lang="da-DK" sz="120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Hälsa</a:t>
            </a:r>
            <a:r>
              <a:rPr lang="da-DK" sz="120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eller </a:t>
            </a:r>
            <a:r>
              <a:rPr lang="da-DK" sz="120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inte</a:t>
            </a:r>
            <a:r>
              <a:rPr lang="da-DK" sz="120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hälsa</a:t>
            </a:r>
            <a:r>
              <a:rPr lang="da-DK" sz="120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– </a:t>
            </a:r>
            <a:r>
              <a:rPr lang="da-DK" sz="120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är</a:t>
            </a:r>
            <a:r>
              <a:rPr lang="da-DK" sz="120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det </a:t>
            </a:r>
            <a:r>
              <a:rPr lang="da-DK" sz="1200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frågan</a:t>
            </a:r>
            <a:r>
              <a:rPr lang="da-DK" sz="120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?</a:t>
            </a:r>
            <a:r>
              <a:rPr lang="da-DK" sz="1200" i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1200" i="1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Utbilding</a:t>
            </a:r>
            <a:r>
              <a:rPr lang="en-US" sz="1200" i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6 </a:t>
            </a:r>
            <a:r>
              <a:rPr lang="en-US" sz="1200" i="1" err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Demokrati</a:t>
            </a:r>
            <a:r>
              <a:rPr lang="en-US" sz="1200" i="1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16</a:t>
            </a:r>
            <a:r>
              <a:rPr lang="en-US" sz="1200">
                <a:solidFill>
                  <a:srgbClr val="00000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(2), 37-56.</a:t>
            </a:r>
          </a:p>
          <a:p>
            <a:endParaRPr lang="da-DK" sz="120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da-DK" sz="1200">
                <a:ea typeface="MS Mincho" panose="02020609040205080304" pitchFamily="49" charset="-128"/>
                <a:cs typeface="Arial" panose="020B0604020202020204" pitchFamily="34" charset="0"/>
              </a:rPr>
              <a:t>Annemari Svendsen (2022). At inddrage digitale medier i idrætsundervisningen. I: Kasper Lasthein Madsen &amp; Annemari Svendsen (red.). </a:t>
            </a:r>
            <a:r>
              <a:rPr lang="da-DK" sz="1200" i="1">
                <a:ea typeface="MS Mincho" panose="02020609040205080304" pitchFamily="49" charset="-128"/>
                <a:cs typeface="Arial" panose="020B0604020202020204" pitchFamily="34" charset="0"/>
              </a:rPr>
              <a:t>Fagdidaktik i idræt</a:t>
            </a:r>
            <a:r>
              <a:rPr lang="da-DK" sz="1200">
                <a:ea typeface="MS Mincho" panose="02020609040205080304" pitchFamily="49" charset="-128"/>
                <a:cs typeface="Arial" panose="020B0604020202020204" pitchFamily="34" charset="0"/>
              </a:rPr>
              <a:t>. Frydenlund.</a:t>
            </a:r>
            <a:endParaRPr lang="da-DK" sz="12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162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itse&#10;&#10;Automatisk genereret beskrivelse">
            <a:extLst>
              <a:ext uri="{FF2B5EF4-FFF2-40B4-BE49-F238E27FC236}">
                <a16:creationId xmlns:a16="http://schemas.microsoft.com/office/drawing/2014/main" id="{490DDB06-B152-D488-DEE2-A736808EE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3" y="839243"/>
            <a:ext cx="7871056" cy="592601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AB8B822C-ECE2-542E-DDA3-86A6B813A5D9}"/>
              </a:ext>
            </a:extLst>
          </p:cNvPr>
          <p:cNvSpPr txBox="1"/>
          <p:nvPr/>
        </p:nvSpPr>
        <p:spPr>
          <a:xfrm>
            <a:off x="9534524" y="3995678"/>
            <a:ext cx="2657475" cy="286232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Helle Winther (2024). Kropserfaring.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Helle Winther (2024b).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Bevægelsespsykologi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– en kilde til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pædagogisk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bevidsthed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I: Helle Winther, Lis Engel, Maj-Britt Nørgaard og Mia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Herskind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(red.).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Fodfæste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og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himmelkys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Undervisningsbog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bevægelse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, rytmisk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gymnastik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og dans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Hans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Reitzels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Forlag.</a:t>
            </a:r>
            <a:endParaRPr lang="nb-NO" sz="1200" i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615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cirkel&#10;&#10;Automatisk genereret beskrivelse">
            <a:extLst>
              <a:ext uri="{FF2B5EF4-FFF2-40B4-BE49-F238E27FC236}">
                <a16:creationId xmlns:a16="http://schemas.microsoft.com/office/drawing/2014/main" id="{81268311-1BA2-BEA5-3589-477DDD5D9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" y="4"/>
            <a:ext cx="6834487" cy="6858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85259A3E-6B88-8AF3-654C-B1A75A7FC60E}"/>
              </a:ext>
            </a:extLst>
          </p:cNvPr>
          <p:cNvSpPr txBox="1"/>
          <p:nvPr/>
        </p:nvSpPr>
        <p:spPr>
          <a:xfrm>
            <a:off x="9753600" y="5657671"/>
            <a:ext cx="2438400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Helle Winther (2024). Kropserfaring.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12938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4733EA66-362B-D585-BD59-2F0897A32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07302"/>
            <a:ext cx="10008994" cy="6643396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42483B2-3228-A33F-AB4E-47F30F571075}"/>
              </a:ext>
            </a:extLst>
          </p:cNvPr>
          <p:cNvSpPr txBox="1"/>
          <p:nvPr/>
        </p:nvSpPr>
        <p:spPr>
          <a:xfrm>
            <a:off x="9934575" y="3626346"/>
            <a:ext cx="2257424" cy="32316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Helle Winther (2024). Kropserfaring.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Helle Winther (2024c).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Performanceguide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til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ungdomsuddannelser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I: Helle Winther, Lis Engel, Maj-Britt Nørgaard og Mia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Herskind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(red.).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Fodfæste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og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himmelkys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Undervisningsbog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bevægelse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, rytmisk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gymnastik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og dans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Hans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Reitzels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Forlag.</a:t>
            </a:r>
            <a:endParaRPr lang="nb-NO" sz="1200" i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15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F11E7B1C-DDF5-8331-8DAB-F4FF1B556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0732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A2410A0F-BD09-3F49-723E-45DBB6015E20}"/>
              </a:ext>
            </a:extLst>
          </p:cNvPr>
          <p:cNvSpPr txBox="1"/>
          <p:nvPr/>
        </p:nvSpPr>
        <p:spPr>
          <a:xfrm>
            <a:off x="10251234" y="5657671"/>
            <a:ext cx="1940766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2708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cirkel, tekst, kompas&#10;&#10;Automatisk genereret beskrivelse">
            <a:extLst>
              <a:ext uri="{FF2B5EF4-FFF2-40B4-BE49-F238E27FC236}">
                <a16:creationId xmlns:a16="http://schemas.microsoft.com/office/drawing/2014/main" id="{0D9311C9-3DE1-4CDB-AD8B-6F8C74B71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"/>
            <a:ext cx="6759828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2E451FCD-0674-7C3D-5B94-EBBE10DA8EDB}"/>
              </a:ext>
            </a:extLst>
          </p:cNvPr>
          <p:cNvSpPr txBox="1"/>
          <p:nvPr/>
        </p:nvSpPr>
        <p:spPr>
          <a:xfrm>
            <a:off x="10251232" y="5657671"/>
            <a:ext cx="1940766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5686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E3960044-DDBB-FF18-7B6B-E0F48CD25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1" y="1430631"/>
            <a:ext cx="10055692" cy="3996745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A1CF8A2E-ECFB-3F89-9ECC-4B73E9AD8D47}"/>
              </a:ext>
            </a:extLst>
          </p:cNvPr>
          <p:cNvSpPr txBox="1"/>
          <p:nvPr/>
        </p:nvSpPr>
        <p:spPr>
          <a:xfrm>
            <a:off x="9782175" y="5657671"/>
            <a:ext cx="2409825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Martin Elmbæk Knudsen (2024). Kropsbasis.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1677418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diagram&#10;&#10;Automatisk genereret beskrivelse">
            <a:extLst>
              <a:ext uri="{FF2B5EF4-FFF2-40B4-BE49-F238E27FC236}">
                <a16:creationId xmlns:a16="http://schemas.microsoft.com/office/drawing/2014/main" id="{C50D7F25-0D4A-3FE7-F667-A63BF8B0A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88836"/>
            <a:ext cx="9817890" cy="5218432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3C70917F-16A4-C55D-A1A8-D23E9C7040A7}"/>
              </a:ext>
            </a:extLst>
          </p:cNvPr>
          <p:cNvSpPr txBox="1"/>
          <p:nvPr/>
        </p:nvSpPr>
        <p:spPr>
          <a:xfrm>
            <a:off x="9744075" y="5657671"/>
            <a:ext cx="2447925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Martin Elmbæk Knudsen (2024). Kropsbasis.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934388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diagram, skærmbillede&#10;&#10;Automatisk genereret beskrivelse">
            <a:extLst>
              <a:ext uri="{FF2B5EF4-FFF2-40B4-BE49-F238E27FC236}">
                <a16:creationId xmlns:a16="http://schemas.microsoft.com/office/drawing/2014/main" id="{96E94B2A-C9BD-14A7-8D16-B08269105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8135093" cy="600394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E7377B43-4D05-C81F-63C5-E340907D8169}"/>
              </a:ext>
            </a:extLst>
          </p:cNvPr>
          <p:cNvSpPr txBox="1"/>
          <p:nvPr/>
        </p:nvSpPr>
        <p:spPr>
          <a:xfrm>
            <a:off x="10267950" y="5657671"/>
            <a:ext cx="1924050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4130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linje/række&#10;&#10;Automatisk genereret beskrivelse">
            <a:extLst>
              <a:ext uri="{FF2B5EF4-FFF2-40B4-BE49-F238E27FC236}">
                <a16:creationId xmlns:a16="http://schemas.microsoft.com/office/drawing/2014/main" id="{0033B8C7-46D4-3739-DBFB-AA27768AB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018"/>
            <a:ext cx="10817646" cy="324316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FA4D304-D043-575C-0F24-F6D3B42B28C4}"/>
              </a:ext>
            </a:extLst>
          </p:cNvPr>
          <p:cNvSpPr txBox="1"/>
          <p:nvPr/>
        </p:nvSpPr>
        <p:spPr>
          <a:xfrm>
            <a:off x="9746183" y="5657671"/>
            <a:ext cx="2445817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Martin Elmbæk Knudsen (2024). Kropsbasis.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3912944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linje/række, Font/skrifttype, hvid&#10;&#10;Automatisk genereret beskrivelse">
            <a:extLst>
              <a:ext uri="{FF2B5EF4-FFF2-40B4-BE49-F238E27FC236}">
                <a16:creationId xmlns:a16="http://schemas.microsoft.com/office/drawing/2014/main" id="{3B838764-A0C3-CF3C-250B-2AF734577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781"/>
            <a:ext cx="10797528" cy="3392327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D1350E0-0D18-43DF-B303-A1B225C8511D}"/>
              </a:ext>
            </a:extLst>
          </p:cNvPr>
          <p:cNvSpPr txBox="1"/>
          <p:nvPr/>
        </p:nvSpPr>
        <p:spPr>
          <a:xfrm>
            <a:off x="9746183" y="5657671"/>
            <a:ext cx="2445817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Martin Elmbæk Knudsen (2024). Kropsbasis.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193066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linje/række, tekst, Font/skrifttype, diagram&#10;&#10;Automatisk genereret beskrivelse">
            <a:extLst>
              <a:ext uri="{FF2B5EF4-FFF2-40B4-BE49-F238E27FC236}">
                <a16:creationId xmlns:a16="http://schemas.microsoft.com/office/drawing/2014/main" id="{98D90A0D-2F5A-04D2-B285-173BCB556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781603"/>
            <a:ext cx="11028784" cy="298045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F822CF9-CF9D-0DFD-3917-6C43E89ACEB6}"/>
              </a:ext>
            </a:extLst>
          </p:cNvPr>
          <p:cNvSpPr txBox="1"/>
          <p:nvPr/>
        </p:nvSpPr>
        <p:spPr>
          <a:xfrm>
            <a:off x="9746183" y="5657671"/>
            <a:ext cx="2445817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Martin Elmbæk Knudsen (2024). Kropsbasis.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1856960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Font/skrifttype, skærmbillede, hvid&#10;&#10;Automatisk genereret beskrivelse">
            <a:extLst>
              <a:ext uri="{FF2B5EF4-FFF2-40B4-BE49-F238E27FC236}">
                <a16:creationId xmlns:a16="http://schemas.microsoft.com/office/drawing/2014/main" id="{181A22B4-F213-B9BE-EBBA-CA1C297C5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4" y="2430596"/>
            <a:ext cx="8630660" cy="1996811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3B664FF0-3CA2-B7B5-B55F-AF494AF31FAD}"/>
              </a:ext>
            </a:extLst>
          </p:cNvPr>
          <p:cNvSpPr txBox="1"/>
          <p:nvPr/>
        </p:nvSpPr>
        <p:spPr>
          <a:xfrm>
            <a:off x="9746183" y="5657671"/>
            <a:ext cx="2445817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Martin Elmbæk Knudsen (2024). Kropsbasis.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117497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nummer/tal, Parallel&#10;&#10;Automatisk genereret beskrivelse">
            <a:extLst>
              <a:ext uri="{FF2B5EF4-FFF2-40B4-BE49-F238E27FC236}">
                <a16:creationId xmlns:a16="http://schemas.microsoft.com/office/drawing/2014/main" id="{097B89BE-682A-70D5-3F74-3E865FE0E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2" y="2"/>
            <a:ext cx="4613556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89A1AA43-3E36-668E-BC72-6FAC88E6B00F}"/>
              </a:ext>
            </a:extLst>
          </p:cNvPr>
          <p:cNvSpPr txBox="1"/>
          <p:nvPr/>
        </p:nvSpPr>
        <p:spPr>
          <a:xfrm>
            <a:off x="10048874" y="4180344"/>
            <a:ext cx="2143125" cy="26776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Andreas Bolding Christensen (2024). Boldbasis og boldspil.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Anders Halling og Per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Fibæk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Laursen (1999).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Boldspilundervisning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: fra boldbasis til teambold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Odense Universitetsforlag.</a:t>
            </a:r>
          </a:p>
        </p:txBody>
      </p:sp>
    </p:spTree>
    <p:extLst>
      <p:ext uri="{BB962C8B-B14F-4D97-AF65-F5344CB8AC3E}">
        <p14:creationId xmlns:p14="http://schemas.microsoft.com/office/powerpoint/2010/main" val="2893641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Font/skrifttype, diagram&#10;&#10;Automatisk genereret beskrivelse">
            <a:extLst>
              <a:ext uri="{FF2B5EF4-FFF2-40B4-BE49-F238E27FC236}">
                <a16:creationId xmlns:a16="http://schemas.microsoft.com/office/drawing/2014/main" id="{038AB948-4AF6-C7ED-32DC-29843944E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2"/>
            <a:ext cx="8258206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F071044-5377-A962-BCC4-5D4BB4349705}"/>
              </a:ext>
            </a:extLst>
          </p:cNvPr>
          <p:cNvSpPr txBox="1"/>
          <p:nvPr/>
        </p:nvSpPr>
        <p:spPr>
          <a:xfrm>
            <a:off x="9782175" y="5657671"/>
            <a:ext cx="2409825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Birgitte Hedeskov (2024). Dans og udtryk.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142992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Font/skrifttype, skærmbillede&#10;&#10;Automatisk genereret beskrivelse">
            <a:extLst>
              <a:ext uri="{FF2B5EF4-FFF2-40B4-BE49-F238E27FC236}">
                <a16:creationId xmlns:a16="http://schemas.microsoft.com/office/drawing/2014/main" id="{B24E84FE-65D8-232F-97C4-4DC3A5693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5826"/>
            <a:ext cx="8367058" cy="585787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F790825F-3EBB-1E82-615A-DD1772DA01B9}"/>
              </a:ext>
            </a:extLst>
          </p:cNvPr>
          <p:cNvSpPr txBox="1"/>
          <p:nvPr/>
        </p:nvSpPr>
        <p:spPr>
          <a:xfrm>
            <a:off x="9991724" y="4734342"/>
            <a:ext cx="2200275" cy="212365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Birgitte Hedeskov (2024). Dans og udtryk.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Birgitte Hedeskov og Kasper Kaare Gade (2015).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Tjek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på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Gyldendal.</a:t>
            </a:r>
          </a:p>
        </p:txBody>
      </p:sp>
    </p:spTree>
    <p:extLst>
      <p:ext uri="{BB962C8B-B14F-4D97-AF65-F5344CB8AC3E}">
        <p14:creationId xmlns:p14="http://schemas.microsoft.com/office/powerpoint/2010/main" val="1987389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Font/skrifttype, Datalagerenhed&#10;&#10;Automatisk genereret beskrivelse">
            <a:extLst>
              <a:ext uri="{FF2B5EF4-FFF2-40B4-BE49-F238E27FC236}">
                <a16:creationId xmlns:a16="http://schemas.microsoft.com/office/drawing/2014/main" id="{4F81561F-906B-A485-9585-D1D114C74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0"/>
            <a:ext cx="7533927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87488D75-4459-4A91-267E-0D3385F83A16}"/>
              </a:ext>
            </a:extLst>
          </p:cNvPr>
          <p:cNvSpPr txBox="1"/>
          <p:nvPr/>
        </p:nvSpPr>
        <p:spPr>
          <a:xfrm>
            <a:off x="9991724" y="4734342"/>
            <a:ext cx="2200275" cy="212365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Birgitte Hedeskov (2024). Dans og udtryk.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Birgitte Hedeskov og Kasper Kaare Gade (2015).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Tjek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på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Gyldendal.</a:t>
            </a:r>
          </a:p>
        </p:txBody>
      </p:sp>
    </p:spTree>
    <p:extLst>
      <p:ext uri="{BB962C8B-B14F-4D97-AF65-F5344CB8AC3E}">
        <p14:creationId xmlns:p14="http://schemas.microsoft.com/office/powerpoint/2010/main" val="431487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diagram, skærmbillede&#10;&#10;Automatisk genereret beskrivelse">
            <a:extLst>
              <a:ext uri="{FF2B5EF4-FFF2-40B4-BE49-F238E27FC236}">
                <a16:creationId xmlns:a16="http://schemas.microsoft.com/office/drawing/2014/main" id="{0CB7097D-EF04-456F-ABB0-44A6B35E9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1"/>
            <a:ext cx="6433322" cy="683806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2C13D92-A34A-DE7B-4986-64878F242019}"/>
              </a:ext>
            </a:extLst>
          </p:cNvPr>
          <p:cNvSpPr txBox="1"/>
          <p:nvPr/>
        </p:nvSpPr>
        <p:spPr>
          <a:xfrm>
            <a:off x="9877424" y="4180344"/>
            <a:ext cx="2314575" cy="267765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Annie Hjort Pedersen og Kristian Hjort Normann Pedersen (2024). Løb, spring og kast.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Helle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Rønholt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(2008).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Atletik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I: Helle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Rønholt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og Birger Peitersen.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Idrætsundervisning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Museum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Tusculanums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Forlag.</a:t>
            </a:r>
          </a:p>
        </p:txBody>
      </p:sp>
    </p:spTree>
    <p:extLst>
      <p:ext uri="{BB962C8B-B14F-4D97-AF65-F5344CB8AC3E}">
        <p14:creationId xmlns:p14="http://schemas.microsoft.com/office/powerpoint/2010/main" val="2769550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linje/række, skærmbillede, diagram&#10;&#10;Automatisk genereret beskrivelse">
            <a:extLst>
              <a:ext uri="{FF2B5EF4-FFF2-40B4-BE49-F238E27FC236}">
                <a16:creationId xmlns:a16="http://schemas.microsoft.com/office/drawing/2014/main" id="{598A3C90-0670-E51E-69B3-DFA0F0121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575"/>
            <a:ext cx="9581258" cy="5553075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26C3F979-009C-0761-667F-4B062B9DB842}"/>
              </a:ext>
            </a:extLst>
          </p:cNvPr>
          <p:cNvSpPr txBox="1"/>
          <p:nvPr/>
        </p:nvSpPr>
        <p:spPr>
          <a:xfrm>
            <a:off x="9953624" y="4365010"/>
            <a:ext cx="2238375" cy="24929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Jan Arvidsen og Vagn Adler Sørensen (2024). Natur- og udeliv.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Nils Faarlund (1973).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Friluftsliv. Hva – Hvorfor – Hvordan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http://www.naturliv.no/faarlund/friluftsliv.htm</a:t>
            </a:r>
          </a:p>
        </p:txBody>
      </p:sp>
    </p:spTree>
    <p:extLst>
      <p:ext uri="{BB962C8B-B14F-4D97-AF65-F5344CB8AC3E}">
        <p14:creationId xmlns:p14="http://schemas.microsoft.com/office/powerpoint/2010/main" val="2503568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diagram, linje/række, Kurve&#10;&#10;Automatisk genereret beskrivelse">
            <a:extLst>
              <a:ext uri="{FF2B5EF4-FFF2-40B4-BE49-F238E27FC236}">
                <a16:creationId xmlns:a16="http://schemas.microsoft.com/office/drawing/2014/main" id="{764124BD-89E8-305B-A0CB-86EF32850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"/>
            <a:ext cx="8889022" cy="5654405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46A14ED-4649-178F-6D91-31F37DF33C24}"/>
              </a:ext>
            </a:extLst>
          </p:cNvPr>
          <p:cNvSpPr txBox="1"/>
          <p:nvPr/>
        </p:nvSpPr>
        <p:spPr>
          <a:xfrm>
            <a:off x="9372600" y="5103674"/>
            <a:ext cx="2819395" cy="175432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da-DK" sz="1200" i="1">
                <a:ea typeface="Calibri" panose="020F0502020204030204" pitchFamily="34" charset="0"/>
                <a:cs typeface="Times New Roman" panose="02020603050405020304" pitchFamily="18" charset="0"/>
              </a:rPr>
              <a:t>grundbog i idrætsdidaktik</a:t>
            </a:r>
            <a:r>
              <a:rPr lang="da-DK" sz="120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Steffen Rask, Frederik Petersen, Kristoffer Hansen og Mette Eske (2020). </a:t>
            </a:r>
            <a:r>
              <a:rPr lang="da-DK" sz="1200" i="1" noProof="1">
                <a:ea typeface="Calibri" panose="020F0502020204030204" pitchFamily="34" charset="0"/>
                <a:cs typeface="Times New Roman" panose="02020603050405020304" pitchFamily="18" charset="0"/>
              </a:rPr>
              <a:t>Danskernes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motions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- og </a:t>
            </a:r>
            <a:r>
              <a:rPr lang="da-DK" sz="1200" i="1">
                <a:ea typeface="Calibri" panose="020F0502020204030204" pitchFamily="34" charset="0"/>
                <a:cs typeface="Times New Roman" panose="02020603050405020304" pitchFamily="18" charset="0"/>
              </a:rPr>
              <a:t>sportsvaner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2020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Idrættens Analyseinstitut.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8244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skærmbillede, Font/skrifttype&#10;&#10;Automatisk genereret beskrivelse">
            <a:extLst>
              <a:ext uri="{FF2B5EF4-FFF2-40B4-BE49-F238E27FC236}">
                <a16:creationId xmlns:a16="http://schemas.microsoft.com/office/drawing/2014/main" id="{DB352E3E-122B-4DEB-0D21-8F2988CEB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519252"/>
            <a:ext cx="8484091" cy="5121426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346C2B0B-F3A3-3C7B-DBF4-11114D861080}"/>
              </a:ext>
            </a:extLst>
          </p:cNvPr>
          <p:cNvSpPr txBox="1"/>
          <p:nvPr/>
        </p:nvSpPr>
        <p:spPr>
          <a:xfrm>
            <a:off x="10029824" y="4365010"/>
            <a:ext cx="2162175" cy="24929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Jan Arvidsen og Vagn Adler Sørensen (2024). Natur- og udeliv.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Peter Bentsen, Søren Andkjær og Niels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Ejbye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-Ernst (2009).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Friluftsliv. Natur,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samfund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og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pædagogik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Gyldendal.</a:t>
            </a:r>
          </a:p>
        </p:txBody>
      </p:sp>
    </p:spTree>
    <p:extLst>
      <p:ext uri="{BB962C8B-B14F-4D97-AF65-F5344CB8AC3E}">
        <p14:creationId xmlns:p14="http://schemas.microsoft.com/office/powerpoint/2010/main" val="802810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diagram, Font/skrifttype&#10;&#10;Automatisk genereret beskrivelse">
            <a:extLst>
              <a:ext uri="{FF2B5EF4-FFF2-40B4-BE49-F238E27FC236}">
                <a16:creationId xmlns:a16="http://schemas.microsoft.com/office/drawing/2014/main" id="{B86F13B5-A43D-2C98-2116-937DE4559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16"/>
            <a:ext cx="9286148" cy="647598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A9A033A0-C18D-4EC8-7A58-2F007B2D8954}"/>
              </a:ext>
            </a:extLst>
          </p:cNvPr>
          <p:cNvSpPr txBox="1"/>
          <p:nvPr/>
        </p:nvSpPr>
        <p:spPr>
          <a:xfrm>
            <a:off x="10058400" y="3072348"/>
            <a:ext cx="2133600" cy="378565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Jan Arvidsen og Vagn Adler Sørensen (2024). Natur- og udeliv.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Axel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Edinger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(1997). Den rene vare. I: Terkel Berg-Sørensen (red.).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Friluftsliv og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naturoplevelser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. Artikler om dansk friluftsliv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Dansk Forum for Natur- og Friluftsliv.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Søren Andkjær (2005).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Friluftsliv under forandring: en antologi om fremtidens friluftsliv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Bavnebanke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08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skærmbillede, diagram&#10;&#10;Automatisk genereret beskrivelse">
            <a:extLst>
              <a:ext uri="{FF2B5EF4-FFF2-40B4-BE49-F238E27FC236}">
                <a16:creationId xmlns:a16="http://schemas.microsoft.com/office/drawing/2014/main" id="{625CAE59-4ED7-A085-7BB8-1BD387F7E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27276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BFC3835-660F-DF18-9EA8-591759877A74}"/>
              </a:ext>
            </a:extLst>
          </p:cNvPr>
          <p:cNvSpPr txBox="1"/>
          <p:nvPr/>
        </p:nvSpPr>
        <p:spPr>
          <a:xfrm>
            <a:off x="9705974" y="5657671"/>
            <a:ext cx="2486025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sz="1200"/>
              <a:t>Kilde: Henrik Taarsted Jørgensen (2024). Redskabsaktiviteter. I: Jens-Ole Jensen, Thomas Piaster og Henrik Taarsted Jørgensen (red.).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</p:txBody>
      </p:sp>
    </p:spTree>
    <p:extLst>
      <p:ext uri="{BB962C8B-B14F-4D97-AF65-F5344CB8AC3E}">
        <p14:creationId xmlns:p14="http://schemas.microsoft.com/office/powerpoint/2010/main" val="624386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C31EBC66-AFE6-90C7-738D-5CB2809E7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"/>
            <a:ext cx="8209058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ED029E7A-E63C-A50E-087B-C6A78B542C26}"/>
              </a:ext>
            </a:extLst>
          </p:cNvPr>
          <p:cNvSpPr txBox="1"/>
          <p:nvPr/>
        </p:nvSpPr>
        <p:spPr>
          <a:xfrm>
            <a:off x="10262082" y="5657671"/>
            <a:ext cx="1929915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da-DK" sz="1200" i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a-DK" sz="1200" i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42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037EFF6F-29DE-3520-D93A-46EA358BE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276"/>
            <a:ext cx="9373529" cy="6488658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6C2C71C-49D7-B457-CA4E-4E4FC7C3EA42}"/>
              </a:ext>
            </a:extLst>
          </p:cNvPr>
          <p:cNvSpPr txBox="1"/>
          <p:nvPr/>
        </p:nvSpPr>
        <p:spPr>
          <a:xfrm>
            <a:off x="10292982" y="5657671"/>
            <a:ext cx="1899018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6256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nummer/tal, Font/skrifttype&#10;&#10;Automatisk genereret beskrivelse">
            <a:extLst>
              <a:ext uri="{FF2B5EF4-FFF2-40B4-BE49-F238E27FC236}">
                <a16:creationId xmlns:a16="http://schemas.microsoft.com/office/drawing/2014/main" id="{57C8308C-01A0-94F7-CDD8-D83B3F3AE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023218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29CABB05-A156-2BF0-6E20-60CB5E6B574E}"/>
              </a:ext>
            </a:extLst>
          </p:cNvPr>
          <p:cNvSpPr txBox="1"/>
          <p:nvPr/>
        </p:nvSpPr>
        <p:spPr>
          <a:xfrm>
            <a:off x="10296525" y="5657671"/>
            <a:ext cx="1895474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8853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Font/skrifttype, skærmbillede, diagram&#10;&#10;Automatisk genereret beskrivelse">
            <a:extLst>
              <a:ext uri="{FF2B5EF4-FFF2-40B4-BE49-F238E27FC236}">
                <a16:creationId xmlns:a16="http://schemas.microsoft.com/office/drawing/2014/main" id="{957B3B97-ABCF-52C3-050F-F2D7AD229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069515" cy="5370062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B86CD346-7FDA-B310-A01E-C3C8D60F39D7}"/>
              </a:ext>
            </a:extLst>
          </p:cNvPr>
          <p:cNvSpPr txBox="1"/>
          <p:nvPr/>
        </p:nvSpPr>
        <p:spPr>
          <a:xfrm>
            <a:off x="8382000" y="5657671"/>
            <a:ext cx="3810000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  <a:p>
            <a:endParaRPr lang="da-DK" sz="1200"/>
          </a:p>
          <a:p>
            <a:r>
              <a:rPr lang="da-DK" sz="1200"/>
              <a:t>Henning </a:t>
            </a:r>
            <a:r>
              <a:rPr lang="da-DK" sz="1200" err="1"/>
              <a:t>Eichberg</a:t>
            </a:r>
            <a:r>
              <a:rPr lang="da-DK" sz="1200"/>
              <a:t> (1983). Kropskulturens </a:t>
            </a:r>
            <a:r>
              <a:rPr lang="da-DK" sz="1200" err="1"/>
              <a:t>trialektik</a:t>
            </a:r>
            <a:r>
              <a:rPr lang="da-DK" sz="1200"/>
              <a:t>: ikke </a:t>
            </a:r>
            <a:r>
              <a:rPr lang="da-DK" sz="1200" err="1"/>
              <a:t>een</a:t>
            </a:r>
            <a:r>
              <a:rPr lang="da-DK" sz="1200"/>
              <a:t> – men (i det mindste) tre idrætter. </a:t>
            </a:r>
            <a:r>
              <a:rPr lang="da-DK" sz="1200" i="1"/>
              <a:t>Centrering 4</a:t>
            </a:r>
            <a:r>
              <a:rPr lang="da-DK" sz="1200"/>
              <a:t>(3).</a:t>
            </a:r>
          </a:p>
        </p:txBody>
      </p:sp>
    </p:spTree>
    <p:extLst>
      <p:ext uri="{BB962C8B-B14F-4D97-AF65-F5344CB8AC3E}">
        <p14:creationId xmlns:p14="http://schemas.microsoft.com/office/powerpoint/2010/main" val="227019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cirkel, diagram, Font/skrifttype&#10;&#10;Automatisk genereret beskrivelse">
            <a:extLst>
              <a:ext uri="{FF2B5EF4-FFF2-40B4-BE49-F238E27FC236}">
                <a16:creationId xmlns:a16="http://schemas.microsoft.com/office/drawing/2014/main" id="{83CD88B3-E0BC-8EBF-A818-43065A680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50" y="0"/>
            <a:ext cx="9186066" cy="67437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68932C7F-BCEB-0273-778B-644634ACB445}"/>
              </a:ext>
            </a:extLst>
          </p:cNvPr>
          <p:cNvSpPr txBox="1"/>
          <p:nvPr/>
        </p:nvSpPr>
        <p:spPr>
          <a:xfrm>
            <a:off x="9353550" y="5103674"/>
            <a:ext cx="2838450" cy="175432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Kilder: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</a:t>
            </a:r>
          </a:p>
          <a:p>
            <a:endParaRPr lang="nb-NO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Helle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Rønholt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og Birger Peitersen (red.) (2008).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Idrætsundervisning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Museum </a:t>
            </a:r>
            <a:r>
              <a:rPr lang="nb-NO" sz="1200" err="1">
                <a:ea typeface="Calibri" panose="020F0502020204030204" pitchFamily="34" charset="0"/>
                <a:cs typeface="Times New Roman" panose="02020603050405020304" pitchFamily="18" charset="0"/>
              </a:rPr>
              <a:t>Tusculanums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 Forlag.</a:t>
            </a:r>
            <a:endParaRPr lang="nb-NO" sz="1200" i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696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0474F53C-E0CF-0506-87A0-85F5B2196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6" y="4"/>
            <a:ext cx="7969899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44EC7DFD-1F8C-E8B8-866B-738DF3F26C89}"/>
              </a:ext>
            </a:extLst>
          </p:cNvPr>
          <p:cNvSpPr txBox="1"/>
          <p:nvPr/>
        </p:nvSpPr>
        <p:spPr>
          <a:xfrm>
            <a:off x="10249756" y="5657671"/>
            <a:ext cx="1942244" cy="120032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/>
              <a:t>Kilde: Jens-Ole Jensen, Thomas Piaster og Henrik Taarsted Jørgensen (red.) (2024). </a:t>
            </a:r>
            <a:r>
              <a:rPr lang="da-DK" sz="1200" i="1"/>
              <a:t>Idræt i skolen 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– en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grundbog</a:t>
            </a:r>
            <a:r>
              <a:rPr lang="nb-NO" sz="1200" i="1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nb-NO" sz="1200" i="1" err="1">
                <a:ea typeface="Calibri" panose="020F0502020204030204" pitchFamily="34" charset="0"/>
                <a:cs typeface="Times New Roman" panose="02020603050405020304" pitchFamily="18" charset="0"/>
              </a:rPr>
              <a:t>idrætsdidaktik</a:t>
            </a:r>
            <a:r>
              <a:rPr lang="nb-NO" sz="1200">
                <a:ea typeface="Calibri" panose="020F0502020204030204" pitchFamily="34" charset="0"/>
                <a:cs typeface="Times New Roman" panose="02020603050405020304" pitchFamily="18" charset="0"/>
              </a:rPr>
              <a:t>. Akademisk Forlag. </a:t>
            </a:r>
            <a:r>
              <a:rPr lang="da-DK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8413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41dfeb-3aaf-4e76-8b01-6295af0a2cf6">
      <Terms xmlns="http://schemas.microsoft.com/office/infopath/2007/PartnerControls"/>
    </lcf76f155ced4ddcb4097134ff3c332f>
    <TaxCatchAll xmlns="9c0b319e-210e-44c2-b090-f7098a94783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41A454A24CD94D89A56E556C3608B9" ma:contentTypeVersion="19" ma:contentTypeDescription="Create a new document." ma:contentTypeScope="" ma:versionID="c499c6fe7222d083ac80700e747f2d7b">
  <xsd:schema xmlns:xsd="http://www.w3.org/2001/XMLSchema" xmlns:xs="http://www.w3.org/2001/XMLSchema" xmlns:p="http://schemas.microsoft.com/office/2006/metadata/properties" xmlns:ns2="2f41dfeb-3aaf-4e76-8b01-6295af0a2cf6" xmlns:ns3="9c0b319e-210e-44c2-b090-f7098a947834" targetNamespace="http://schemas.microsoft.com/office/2006/metadata/properties" ma:root="true" ma:fieldsID="6fcc46ada8df9f58b9fb77d1a9ff3261" ns2:_="" ns3:_="">
    <xsd:import namespace="2f41dfeb-3aaf-4e76-8b01-6295af0a2cf6"/>
    <xsd:import namespace="9c0b319e-210e-44c2-b090-f7098a9478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1dfeb-3aaf-4e76-8b01-6295af0a2c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926cf8-d6ec-4170-b97f-a4c1386653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b319e-210e-44c2-b090-f7098a94783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d193a49-4b97-4627-a2cd-1155a04b664b}" ma:internalName="TaxCatchAll" ma:showField="CatchAllData" ma:web="9c0b319e-210e-44c2-b090-f7098a9478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EECB4F-95AE-4D30-8139-5163842D6BB5}">
  <ds:schemaRefs>
    <ds:schemaRef ds:uri="http://schemas.microsoft.com/office/2006/metadata/properties"/>
    <ds:schemaRef ds:uri="http://schemas.microsoft.com/office/infopath/2007/PartnerControls"/>
    <ds:schemaRef ds:uri="2f41dfeb-3aaf-4e76-8b01-6295af0a2cf6"/>
    <ds:schemaRef ds:uri="9c0b319e-210e-44c2-b090-f7098a947834"/>
  </ds:schemaRefs>
</ds:datastoreItem>
</file>

<file path=customXml/itemProps2.xml><?xml version="1.0" encoding="utf-8"?>
<ds:datastoreItem xmlns:ds="http://schemas.openxmlformats.org/officeDocument/2006/customXml" ds:itemID="{B7202EC5-396D-4C34-8D6E-0ECAAD9F01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3762F7-4D9E-4A04-9D84-2D849D81C5E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1546</Words>
  <Application>Microsoft Office PowerPoint</Application>
  <PresentationFormat>Widescreen</PresentationFormat>
  <Paragraphs>69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MS Mincho</vt:lpstr>
      <vt:lpstr>Aptos</vt:lpstr>
      <vt:lpstr>Aptos Display</vt:lpstr>
      <vt:lpstr>Arial</vt:lpstr>
      <vt:lpstr>Calibri</vt:lpstr>
      <vt:lpstr>Office-tema</vt:lpstr>
      <vt:lpstr>Figurer og tabeller til Idræt i skolen Må anvendes i undervisningssammenhænge med kildeangivelse.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Figurer og tabeller til Idræt i skolen Må anvendes i undervisningssammenhænge med fuld kildeangivelse.</dc:title>
  <dc:creator>Justesen, Anne Dalsgaard DK - LRI</dc:creator>
  <cp:lastModifiedBy>Anne Dalsgaard Justesen</cp:lastModifiedBy>
  <cp:revision>1</cp:revision>
  <dcterms:created xsi:type="dcterms:W3CDTF">2024-06-24T10:50:17Z</dcterms:created>
  <dcterms:modified xsi:type="dcterms:W3CDTF">2025-10-02T11:15:22Z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d0b3b83-c0d0-4fe6-b453-f5b9891d7703_Enabled">
    <vt:lpwstr>true</vt:lpwstr>
  </property>
  <property fmtid="{D5CDD505-2E9C-101B-9397-08002B2CF9AE}" pid="3" name="MSIP_Label_dd0b3b83-c0d0-4fe6-b453-f5b9891d7703_SetDate">
    <vt:lpwstr>2024-06-24T11:45:16Z</vt:lpwstr>
  </property>
  <property fmtid="{D5CDD505-2E9C-101B-9397-08002B2CF9AE}" pid="4" name="MSIP_Label_dd0b3b83-c0d0-4fe6-b453-f5b9891d7703_Method">
    <vt:lpwstr>Standard</vt:lpwstr>
  </property>
  <property fmtid="{D5CDD505-2E9C-101B-9397-08002B2CF9AE}" pid="5" name="MSIP_Label_dd0b3b83-c0d0-4fe6-b453-f5b9891d7703_Name">
    <vt:lpwstr>Internal</vt:lpwstr>
  </property>
  <property fmtid="{D5CDD505-2E9C-101B-9397-08002B2CF9AE}" pid="6" name="MSIP_Label_dd0b3b83-c0d0-4fe6-b453-f5b9891d7703_SiteId">
    <vt:lpwstr>d5dfa732-4450-4094-a0f9-50bd719272da</vt:lpwstr>
  </property>
  <property fmtid="{D5CDD505-2E9C-101B-9397-08002B2CF9AE}" pid="7" name="MSIP_Label_dd0b3b83-c0d0-4fe6-b453-f5b9891d7703_ActionId">
    <vt:lpwstr>edd0cfdd-e48f-4a63-96ae-33f1a79aed6b</vt:lpwstr>
  </property>
  <property fmtid="{D5CDD505-2E9C-101B-9397-08002B2CF9AE}" pid="8" name="MSIP_Label_dd0b3b83-c0d0-4fe6-b453-f5b9891d7703_ContentBits">
    <vt:lpwstr>0</vt:lpwstr>
  </property>
  <property fmtid="{D5CDD505-2E9C-101B-9397-08002B2CF9AE}" pid="9" name="ContentTypeId">
    <vt:lpwstr>0x010100CC41A454A24CD94D89A56E556C3608B9</vt:lpwstr>
  </property>
  <property fmtid="{D5CDD505-2E9C-101B-9397-08002B2CF9AE}" pid="10" name="MediaServiceImageTags">
    <vt:lpwstr/>
  </property>
</Properties>
</file>